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63" r:id="rId2"/>
    <p:sldId id="259" r:id="rId3"/>
    <p:sldId id="258" r:id="rId4"/>
    <p:sldId id="261" r:id="rId5"/>
    <p:sldId id="264" r:id="rId6"/>
    <p:sldId id="265" r:id="rId7"/>
    <p:sldId id="260" r:id="rId8"/>
  </p:sldIdLst>
  <p:sldSz cx="18288000" cy="10288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AACE"/>
    <a:srgbClr val="14ACA0"/>
    <a:srgbClr val="185EB9"/>
    <a:srgbClr val="37256D"/>
    <a:srgbClr val="8D0033"/>
    <a:srgbClr val="DE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17"/>
    <p:restoredTop sz="94658"/>
  </p:normalViewPr>
  <p:slideViewPr>
    <p:cSldViewPr snapToGrid="0">
      <p:cViewPr varScale="1">
        <p:scale>
          <a:sx n="80" d="100"/>
          <a:sy n="80" d="100"/>
        </p:scale>
        <p:origin x="9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B39F6-86DE-704D-A7AB-B323A8E5DDF6}" type="datetimeFigureOut">
              <a:rPr lang="en-US" smtClean="0"/>
              <a:t>6/19/26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79F4B-7268-574E-83CF-CDCBB493E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80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79F4B-7268-574E-83CF-CDCBB493EB5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711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37C7053-8263-5C30-3326-9043877A13A9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504C9D-3B7D-09A7-0229-123F303E65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E27BB9-15BF-D913-23DF-58E7B59FF13D}"/>
              </a:ext>
            </a:extLst>
          </p:cNvPr>
          <p:cNvSpPr/>
          <p:nvPr userDrawn="1"/>
        </p:nvSpPr>
        <p:spPr>
          <a:xfrm>
            <a:off x="512449" y="9538497"/>
            <a:ext cx="4862149" cy="364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520650-46F9-6347-BD9A-69C9873CFD88}"/>
              </a:ext>
            </a:extLst>
          </p:cNvPr>
          <p:cNvSpPr/>
          <p:nvPr userDrawn="1"/>
        </p:nvSpPr>
        <p:spPr>
          <a:xfrm>
            <a:off x="12788865" y="9533887"/>
            <a:ext cx="4314377" cy="364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B38FAE-0594-6C1C-14DC-FA416B2BFDD1}"/>
              </a:ext>
            </a:extLst>
          </p:cNvPr>
          <p:cNvSpPr/>
          <p:nvPr userDrawn="1"/>
        </p:nvSpPr>
        <p:spPr>
          <a:xfrm>
            <a:off x="6057900" y="9554732"/>
            <a:ext cx="6172200" cy="348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9250" y="2426186"/>
            <a:ext cx="11763170" cy="1654028"/>
          </a:xfrm>
          <a:prstGeom prst="rect">
            <a:avLst/>
          </a:prstGeom>
        </p:spPr>
        <p:txBody>
          <a:bodyPr anchor="b"/>
          <a:lstStyle>
            <a:lvl1pPr algn="l">
              <a:defRPr sz="6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9250" y="4649563"/>
            <a:ext cx="11763170" cy="1108598"/>
          </a:xfrm>
        </p:spPr>
        <p:txBody>
          <a:bodyPr/>
          <a:lstStyle>
            <a:lvl1pPr marL="0" indent="0" algn="l"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 dirty="0"/>
              <a:t>Click to edit Master subtitle</a:t>
            </a:r>
            <a:endParaRPr lang="en-US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1C498FB5-E753-ED6B-917B-139C1D700B6A}"/>
              </a:ext>
            </a:extLst>
          </p:cNvPr>
          <p:cNvSpPr txBox="1"/>
          <p:nvPr userDrawn="1"/>
        </p:nvSpPr>
        <p:spPr>
          <a:xfrm>
            <a:off x="558000" y="1054476"/>
            <a:ext cx="7770371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0000"/>
              </a:lnSpc>
              <a:spcBef>
                <a:spcPts val="10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000" b="1" spc="-50" dirty="0">
                <a:solidFill>
                  <a:srgbClr val="1DAA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Women and Children’s Division</a:t>
            </a:r>
            <a:endParaRPr lang="en-GB" sz="4000" b="1" dirty="0">
              <a:solidFill>
                <a:srgbClr val="1DAA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56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1AC40EC-ABFA-08E5-CF85-51364232443A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F9AD36-93E0-9143-715A-B0838C7A59D4}"/>
              </a:ext>
            </a:extLst>
          </p:cNvPr>
          <p:cNvSpPr/>
          <p:nvPr userDrawn="1"/>
        </p:nvSpPr>
        <p:spPr>
          <a:xfrm>
            <a:off x="527536" y="2074128"/>
            <a:ext cx="17232926" cy="7292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DEE815-0DA7-DFF0-587C-A66F6854CC3A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F259C66-4408-E6F8-DA66-AC7DA8E86773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12520" y="9412212"/>
            <a:ext cx="651746" cy="54777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721" y="2303585"/>
            <a:ext cx="16758141" cy="6929038"/>
          </a:xfrm>
        </p:spPr>
        <p:txBody>
          <a:bodyPr/>
          <a:lstStyle>
            <a:lvl1pPr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8D7E8E-F720-30B6-9584-0DBDB6E181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7680" y="529834"/>
            <a:ext cx="1052782" cy="10527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EC6DA3-AD97-85F1-C8D5-C35C5B5056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0908" y="9659590"/>
            <a:ext cx="16574160" cy="24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1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8847141-A88C-975A-E473-55F445218E04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84F3AB-5BA5-59F9-9287-03F3858B14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175" y="3066420"/>
            <a:ext cx="14414500" cy="718942"/>
          </a:xfrm>
          <a:prstGeom prst="rect">
            <a:avLst/>
          </a:prstGeom>
        </p:spPr>
        <p:txBody>
          <a:bodyPr anchor="b"/>
          <a:lstStyle>
            <a:lvl1pPr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9618" y="4243122"/>
            <a:ext cx="14414500" cy="558000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487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0958170-4BE7-C3F7-89AE-05F056106C45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63EE31C1-A36E-43A0-50F5-9B9E7D9CE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04310" y="9416392"/>
            <a:ext cx="651746" cy="5477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D2B87F5A-61D1-9B32-8D70-900CE93F3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8A91E26A-269B-9160-3CC9-C2C87DC96A7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73723" y="2293496"/>
            <a:ext cx="8255978" cy="6715594"/>
          </a:xfrm>
        </p:spPr>
        <p:txBody>
          <a:bodyPr/>
          <a:lstStyle>
            <a:lvl1pPr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38FF07B-A277-E2FE-0500-7D75B11128A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258299" y="2293495"/>
            <a:ext cx="8255978" cy="6715595"/>
          </a:xfrm>
        </p:spPr>
        <p:txBody>
          <a:bodyPr/>
          <a:lstStyle>
            <a:lvl1pPr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375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06A612-8B35-A2DB-BD04-ED8D76047BAC}"/>
              </a:ext>
            </a:extLst>
          </p:cNvPr>
          <p:cNvSpPr/>
          <p:nvPr userDrawn="1"/>
        </p:nvSpPr>
        <p:spPr>
          <a:xfrm>
            <a:off x="0" y="404948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6B75F4-F8FF-8E28-D384-55EFA423169F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D3AFCD-7BC4-FC97-1488-D5E168BBFFBE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429271-C000-AABB-4D56-6C00B38C3A1D}"/>
              </a:ext>
            </a:extLst>
          </p:cNvPr>
          <p:cNvSpPr/>
          <p:nvPr userDrawn="1"/>
        </p:nvSpPr>
        <p:spPr>
          <a:xfrm>
            <a:off x="509951" y="2522133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C481AC-5942-20F0-376C-C44885A6ABFC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556DDF-6163-7CD8-E7C8-034B7A22C618}"/>
              </a:ext>
            </a:extLst>
          </p:cNvPr>
          <p:cNvSpPr/>
          <p:nvPr userDrawn="1"/>
        </p:nvSpPr>
        <p:spPr>
          <a:xfrm>
            <a:off x="9258300" y="2522132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247" y="2660073"/>
            <a:ext cx="8222643" cy="1089129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247" y="3958479"/>
            <a:ext cx="8222643" cy="512317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462914" y="2660073"/>
            <a:ext cx="8097723" cy="1098120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462914" y="4008264"/>
            <a:ext cx="8097723" cy="507339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6913A6D-687D-D311-1617-1640016DA08D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2915900" y="9535998"/>
            <a:ext cx="4826976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014453-7FB4-3375-8482-3ACE1CF2A7A9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289A8911-6A6F-AC74-ABE6-46DA43C5E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9" name="Slide Number Placeholder 19">
            <a:extLst>
              <a:ext uri="{FF2B5EF4-FFF2-40B4-BE49-F238E27FC236}">
                <a16:creationId xmlns:a16="http://schemas.microsoft.com/office/drawing/2014/main" id="{D4B02D94-181C-00C4-8739-02FF5AD2CE19}"/>
              </a:ext>
            </a:extLst>
          </p:cNvPr>
          <p:cNvSpPr txBox="1">
            <a:spLocks/>
          </p:cNvSpPr>
          <p:nvPr userDrawn="1"/>
        </p:nvSpPr>
        <p:spPr>
          <a:xfrm>
            <a:off x="17178184" y="9533959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EE0E0A1-CF4E-2124-19A3-B6ABD4B2C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7680" y="529834"/>
            <a:ext cx="1052782" cy="105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04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9F171F-43F0-AED7-ACA4-8876420F7996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DCBBAA-760D-0A80-896C-9F3E8C8FCBB8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6DE83A-0909-BC1A-B12B-616F4348A7BE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9DEFCF-6CD8-B25B-8887-38AFB3A84E81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2D8281-2561-2C71-2385-C0ABEA5E397E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2874335" y="9535998"/>
            <a:ext cx="4862149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19">
            <a:extLst>
              <a:ext uri="{FF2B5EF4-FFF2-40B4-BE49-F238E27FC236}">
                <a16:creationId xmlns:a16="http://schemas.microsoft.com/office/drawing/2014/main" id="{FE017D7F-74E5-BA6B-8A20-B20A9256BA6C}"/>
              </a:ext>
            </a:extLst>
          </p:cNvPr>
          <p:cNvSpPr txBox="1">
            <a:spLocks/>
          </p:cNvSpPr>
          <p:nvPr userDrawn="1"/>
        </p:nvSpPr>
        <p:spPr>
          <a:xfrm>
            <a:off x="17178184" y="9520896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32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96EFAB6-EFA8-FF13-0245-2314DDCAF29A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947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3725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36FC533-21D2-AA5E-3DE6-AF29FFF04A97}"/>
              </a:ext>
            </a:extLst>
          </p:cNvPr>
          <p:cNvSpPr/>
          <p:nvPr userDrawn="1"/>
        </p:nvSpPr>
        <p:spPr>
          <a:xfrm>
            <a:off x="17177770" y="9377740"/>
            <a:ext cx="556890" cy="5568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FEE629A-ADAF-1F46-416D-626929C6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6174" y="9384601"/>
            <a:ext cx="506208" cy="5500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18E544F-116B-2D45-95B8-E623122889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248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8847141-A88C-975A-E473-55F445218E04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47A0FAE-8600-0EC1-12EA-8AA2365795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464" y="2801119"/>
            <a:ext cx="12857323" cy="738664"/>
          </a:xfrm>
          <a:prstGeom prst="rect">
            <a:avLst/>
          </a:prstGeom>
        </p:spPr>
        <p:txBody>
          <a:bodyPr anchor="b"/>
          <a:lstStyle>
            <a:lvl1pPr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3388FD52-DCAE-7094-AE7C-8408B3B0F176}"/>
              </a:ext>
            </a:extLst>
          </p:cNvPr>
          <p:cNvSpPr txBox="1"/>
          <p:nvPr userDrawn="1"/>
        </p:nvSpPr>
        <p:spPr>
          <a:xfrm>
            <a:off x="562870" y="1108575"/>
            <a:ext cx="5866620" cy="64633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 lvl="0" indent="0" algn="l" defTabSz="457200" rtl="0" eaLnBrk="1" fontAlgn="auto" latinLnBrk="0" hangingPunct="1">
              <a:lnSpc>
                <a:spcPct val="100000"/>
              </a:lnSpc>
              <a:spcBef>
                <a:spcPts val="10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000" b="1" spc="-50" dirty="0">
                <a:solidFill>
                  <a:srgbClr val="1DAA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Women and Children’s Division</a:t>
            </a:r>
            <a:endParaRPr lang="en-GB" sz="3000" b="1" dirty="0">
              <a:solidFill>
                <a:srgbClr val="1DAAC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6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824A3C0-69FE-27B3-811B-D582AB041FE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A14D-CC7D-4E25-7C91-40443AC81169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F7A4F4-5CCA-F252-DE11-5286C9BB9CBD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56DEF4-46A2-FBAF-5B8E-C67F6D64D5B3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53759C-5D37-F5B1-6BC1-635EA5787793}"/>
              </a:ext>
            </a:extLst>
          </p:cNvPr>
          <p:cNvSpPr/>
          <p:nvPr userDrawn="1"/>
        </p:nvSpPr>
        <p:spPr>
          <a:xfrm>
            <a:off x="509950" y="2149351"/>
            <a:ext cx="6648089" cy="6643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D147FD-4ABA-7290-D5F4-F7D9D3602FE3}"/>
              </a:ext>
            </a:extLst>
          </p:cNvPr>
          <p:cNvSpPr/>
          <p:nvPr userDrawn="1"/>
        </p:nvSpPr>
        <p:spPr>
          <a:xfrm>
            <a:off x="7774781" y="2114212"/>
            <a:ext cx="10003266" cy="6690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248" y="2308239"/>
            <a:ext cx="6384317" cy="1203887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6309" y="2244438"/>
            <a:ext cx="9783443" cy="6380018"/>
          </a:xfrm>
        </p:spPr>
        <p:txBody>
          <a:bodyPr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248" y="3829642"/>
            <a:ext cx="6384317" cy="4794813"/>
          </a:xfr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4D6F0AC-AE9D-1F1C-ABA5-47ABDBC6CE32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1E3749-AD31-ABCC-10EE-0E2F3785F81E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D77ADFF3-F936-FB65-6D1D-B50DA6F2A58C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89F10E8-099B-DFC4-EAB5-ECEA42B754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7680" y="529834"/>
            <a:ext cx="1052782" cy="1052782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1DBFF24-B43A-ED8D-0825-38A11658F3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3580" y="775864"/>
            <a:ext cx="15560675" cy="577794"/>
          </a:xfrm>
        </p:spPr>
        <p:txBody>
          <a:bodyPr/>
          <a:lstStyle>
            <a:lvl1pPr marL="342900" marR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342900" marR="0" lvl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80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EE2BB-430A-04CC-5442-C7C90D8BAC3A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09DF05-2A16-1950-EBC0-9EF8FD40B6A3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0BE578-5803-F795-A0A1-1AA58D9DDC28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5F21EA-43AC-495F-FCF0-7E44370ABBD1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AD664F-5E76-8EAC-F565-B9DAA9446322}"/>
              </a:ext>
            </a:extLst>
          </p:cNvPr>
          <p:cNvSpPr/>
          <p:nvPr userDrawn="1"/>
        </p:nvSpPr>
        <p:spPr>
          <a:xfrm>
            <a:off x="509950" y="2018685"/>
            <a:ext cx="6648089" cy="1368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FBCA45-E58D-3449-6434-6DB395BC6732}"/>
              </a:ext>
            </a:extLst>
          </p:cNvPr>
          <p:cNvSpPr/>
          <p:nvPr userDrawn="1"/>
        </p:nvSpPr>
        <p:spPr>
          <a:xfrm>
            <a:off x="7774780" y="2018684"/>
            <a:ext cx="9961703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5543DB-4331-2E1F-04E3-73A1DE2FD131}"/>
              </a:ext>
            </a:extLst>
          </p:cNvPr>
          <p:cNvSpPr/>
          <p:nvPr userDrawn="1"/>
        </p:nvSpPr>
        <p:spPr>
          <a:xfrm>
            <a:off x="474778" y="3824109"/>
            <a:ext cx="6683261" cy="4968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48" y="2143225"/>
            <a:ext cx="6384317" cy="1137694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917533" y="2147144"/>
            <a:ext cx="9720519" cy="6500467"/>
          </a:xfrm>
        </p:spPr>
        <p:txBody>
          <a:bodyPr anchor="t"/>
          <a:lstStyle>
            <a:lvl1pPr marL="0" indent="0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7696" y="3948195"/>
            <a:ext cx="6436569" cy="4699416"/>
          </a:xfrm>
        </p:spPr>
        <p:txBody>
          <a:bodyPr/>
          <a:lstStyle>
            <a:lvl1pPr marL="0" indent="0"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FAE556A-9AA2-FCBC-449E-A9390ABB4F17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331880-5E46-21C6-D384-41A64C7B7911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89FF9B7C-C0B3-6AEC-DF7D-0F7428182552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215E968-449F-9ACD-A0BA-B434EB139C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7680" y="529834"/>
            <a:ext cx="1052782" cy="1052782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61187CC5-118E-1EBA-20C3-54B233C933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9248" y="806542"/>
            <a:ext cx="15541625" cy="592082"/>
          </a:xfrm>
        </p:spPr>
        <p:txBody>
          <a:bodyPr/>
          <a:lstStyle>
            <a:lvl1pPr marL="342900" marR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342900" marR="0" lvl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583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8D16B5-2A00-436F-1D08-EF32E4828C6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B4DC16-F6F3-6F1D-71E0-E952C7B4B98D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B8C94C-27AB-77B8-5BE1-F99F1707EC69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EBE701-121C-CAB5-B600-C3BBC872558A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FB823D-BB7B-A4A4-D29F-B9B95F5BB5A1}"/>
              </a:ext>
            </a:extLst>
          </p:cNvPr>
          <p:cNvSpPr/>
          <p:nvPr userDrawn="1"/>
        </p:nvSpPr>
        <p:spPr>
          <a:xfrm>
            <a:off x="509950" y="2114213"/>
            <a:ext cx="17212144" cy="715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C63F354-B75D-EF5C-614D-5CFB7768EB97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95118" y="9535998"/>
            <a:ext cx="4826976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469D9C-D916-BFC8-8953-A84F5213AB52}"/>
              </a:ext>
            </a:extLst>
          </p:cNvPr>
          <p:cNvSpPr/>
          <p:nvPr userDrawn="1"/>
        </p:nvSpPr>
        <p:spPr>
          <a:xfrm>
            <a:off x="509950" y="547775"/>
            <a:ext cx="15876513" cy="1034842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9439AE-45B5-52D3-E9E8-D28E787E4F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875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marL="342900" marR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342900" marR="0" lvl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941B2945-3C4B-4D79-E7B9-1F4E54463C0F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D543C47-B3BF-F47B-6CFC-8C3AE09109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7680" y="529834"/>
            <a:ext cx="1052782" cy="105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89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A6CEA49-04A2-0584-FEED-A493570FDF8A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4348AF-7277-47EE-D2F5-4904D0D7969C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2FBAC2-9038-4BFD-72AB-8E1930077E21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2BCD6D-AB64-E681-F289-13A9D2AFA842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A389D9-D620-45B1-7E9A-F2A595565520}"/>
              </a:ext>
            </a:extLst>
          </p:cNvPr>
          <p:cNvSpPr/>
          <p:nvPr userDrawn="1"/>
        </p:nvSpPr>
        <p:spPr>
          <a:xfrm>
            <a:off x="509950" y="1906393"/>
            <a:ext cx="11720150" cy="7354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4878C2-E75A-47FB-4C54-B4DD824E3E75}"/>
              </a:ext>
            </a:extLst>
          </p:cNvPr>
          <p:cNvSpPr/>
          <p:nvPr userDrawn="1"/>
        </p:nvSpPr>
        <p:spPr>
          <a:xfrm>
            <a:off x="12617416" y="1924322"/>
            <a:ext cx="5107531" cy="7337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74336" y="2130389"/>
            <a:ext cx="4639942" cy="6908681"/>
          </a:xfrm>
          <a:prstGeom prst="rect">
            <a:avLst/>
          </a:prstGeom>
        </p:spPr>
        <p:txBody>
          <a:bodyPr vert="eaVert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3722" y="2130390"/>
            <a:ext cx="11253600" cy="6908680"/>
          </a:xfrm>
        </p:spPr>
        <p:txBody>
          <a:bodyPr vert="eaVert"/>
          <a:lstStyle>
            <a:lvl1pPr>
              <a:defRPr sz="3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DF6C9E1-B38C-A055-62A7-55AC373C4FFB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9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2E4214-4EE5-148A-2607-8BBAA911E5A8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2DFED0A-E85E-2155-48FA-B1BF18F763C5}"/>
              </a:ext>
            </a:extLst>
          </p:cNvPr>
          <p:cNvSpPr txBox="1">
            <a:spLocks/>
          </p:cNvSpPr>
          <p:nvPr userDrawn="1"/>
        </p:nvSpPr>
        <p:spPr>
          <a:xfrm>
            <a:off x="728752" y="78065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342900" marR="0" lvl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C610A925-8EC8-F35D-2F8F-0332BCD2702B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5939D0F-C87E-FC0D-8465-A12A21BC3D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7680" y="529834"/>
            <a:ext cx="1052782" cy="105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11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FC522D-6CBD-8961-B74D-B7E5876ADD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E81EB1-FB84-0A97-C429-E3A1124EFE56}"/>
              </a:ext>
            </a:extLst>
          </p:cNvPr>
          <p:cNvSpPr/>
          <p:nvPr userDrawn="1"/>
        </p:nvSpPr>
        <p:spPr>
          <a:xfrm>
            <a:off x="509951" y="2074128"/>
            <a:ext cx="17232926" cy="7336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3722" y="2312894"/>
            <a:ext cx="16707454" cy="6838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B22F5D-339C-07A8-69E2-B8B69C2DA473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A8A2EEA-54CF-6957-71C3-C639B5F2528A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000" dirty="0"/>
              <a:t>Click to edit Master title style</a:t>
            </a:r>
            <a:endParaRPr lang="en-US" sz="40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AAC6663-7DBD-A87B-F37D-4390A0817196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41710" y="9428080"/>
            <a:ext cx="582173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78A5D9-CFC6-F144-BCB7-461C5BB9844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FA9130-A4E1-DA1D-DD11-B8734FBA3927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6707680" y="529834"/>
            <a:ext cx="1052782" cy="10527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E281F1-2BF4-7B7B-A31D-40B50D21042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20908" y="9659590"/>
            <a:ext cx="16574160" cy="24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DA211-13E6-9012-675C-604D6BA78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250" y="2426186"/>
            <a:ext cx="14570118" cy="1654028"/>
          </a:xfrm>
        </p:spPr>
        <p:txBody>
          <a:bodyPr/>
          <a:lstStyle/>
          <a:p>
            <a:r>
              <a:rPr lang="en-GB" dirty="0"/>
              <a:t>RCHT Women and Children’s PowerPoint template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CC9D83-4F63-7CF1-EBB1-87F0AF9B06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1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E5779-6519-F3A1-0455-1C0DE39C5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AE685-E0A3-A0E1-05CC-F557642E945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CB21FC-EEC3-8A42-11ED-F7302BB2BAB0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3FFEBF-D568-5D08-9DEB-5D3923244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58A7-BFFB-5443-9643-38A3F8AF857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610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83D39-2A03-ABD7-A72F-19ACAA57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C1543-63BD-5BE7-7AF6-F897C8326F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421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>
            <a:extLst>
              <a:ext uri="{FF2B5EF4-FFF2-40B4-BE49-F238E27FC236}">
                <a16:creationId xmlns:a16="http://schemas.microsoft.com/office/drawing/2014/main" id="{AB05B940-6118-A237-0800-8B37AF44EA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5FDCF7-04C8-57B7-E7C7-FE8D65556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58A7-BFFB-5443-9643-38A3F8AF857F}" type="slidenum">
              <a:rPr lang="en-US" smtClean="0"/>
              <a:pPr/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095633-9E14-D8B7-878B-46075D5F5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70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065C0-9294-33CC-7BC1-49B11AB44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C5C12-A672-F927-00F6-CB94664CE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57A15-C36A-CEBC-2795-7058387E9A4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7128B-B2A9-D44A-4230-F1142D7AF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58A7-BFFB-5443-9643-38A3F8AF857F}" type="slidenum">
              <a:rPr lang="en-US" smtClean="0"/>
              <a:pPr/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60478B-A06A-BE70-5310-68E1E2C8CB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114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>
            <a:extLst>
              <a:ext uri="{FF2B5EF4-FFF2-40B4-BE49-F238E27FC236}">
                <a16:creationId xmlns:a16="http://schemas.microsoft.com/office/drawing/2014/main" id="{81F14108-79A2-DA5D-D557-C8C9C60116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039339-B756-12EA-969D-7186EE30F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58A7-BFFB-5443-9643-38A3F8AF857F}" type="slidenum">
              <a:rPr lang="en-US" smtClean="0"/>
              <a:pPr/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4D2B08-D138-6671-3EDC-F5AB4F487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936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7C9E4-B8D0-50BA-AA49-7E1AF3A7D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7E19A3-CC5B-8BA5-B6FF-D6782ACB4FB6}"/>
              </a:ext>
            </a:extLst>
          </p:cNvPr>
          <p:cNvSpPr txBox="1"/>
          <p:nvPr/>
        </p:nvSpPr>
        <p:spPr>
          <a:xfrm>
            <a:off x="564774" y="9673515"/>
            <a:ext cx="2438485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RCHT-DIV-PPT-WACD-001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CA271F-E465-348E-80B6-4B40AD83FCC8}"/>
              </a:ext>
            </a:extLst>
          </p:cNvPr>
          <p:cNvSpPr txBox="1"/>
          <p:nvPr/>
        </p:nvSpPr>
        <p:spPr>
          <a:xfrm>
            <a:off x="3095538" y="9673515"/>
            <a:ext cx="89702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CEDC68-A7B4-B6B2-3207-EB7F2CC5EB11}"/>
              </a:ext>
            </a:extLst>
          </p:cNvPr>
          <p:cNvSpPr txBox="1"/>
          <p:nvPr/>
        </p:nvSpPr>
        <p:spPr>
          <a:xfrm>
            <a:off x="4084846" y="9673515"/>
            <a:ext cx="160711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87232D-85CD-6979-0A18-E2E30941FC7F}"/>
              </a:ext>
            </a:extLst>
          </p:cNvPr>
          <p:cNvSpPr txBox="1"/>
          <p:nvPr/>
        </p:nvSpPr>
        <p:spPr>
          <a:xfrm>
            <a:off x="5784244" y="9673514"/>
            <a:ext cx="2671206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1472189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omen and Childrens Division - NHS Aqua Blue">
      <a:dk1>
        <a:srgbClr val="000000"/>
      </a:dk1>
      <a:lt1>
        <a:srgbClr val="FFFFFF"/>
      </a:lt1>
      <a:dk2>
        <a:srgbClr val="1CA9CD"/>
      </a:dk2>
      <a:lt2>
        <a:srgbClr val="1CA9CD"/>
      </a:lt2>
      <a:accent1>
        <a:srgbClr val="1CA9CD"/>
      </a:accent1>
      <a:accent2>
        <a:srgbClr val="1CA9CD"/>
      </a:accent2>
      <a:accent3>
        <a:srgbClr val="1CA9CD"/>
      </a:accent3>
      <a:accent4>
        <a:srgbClr val="1CA9CD"/>
      </a:accent4>
      <a:accent5>
        <a:srgbClr val="1CA9CD"/>
      </a:accent5>
      <a:accent6>
        <a:srgbClr val="1CA9CD"/>
      </a:accent6>
      <a:hlink>
        <a:srgbClr val="1CA9CD"/>
      </a:hlink>
      <a:folHlink>
        <a:srgbClr val="1CA9C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</TotalTime>
  <Words>28</Words>
  <Application>Microsoft Macintosh PowerPoint</Application>
  <PresentationFormat>Custom</PresentationFormat>
  <Paragraphs>10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Office Theme</vt:lpstr>
      <vt:lpstr>RCHT Women and Children’s PowerPoint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PEARSON, Richard (ROYAL CORNWALL HOSPITALS NHS TRUST)</dc:creator>
  <cp:lastModifiedBy>PEARSON, Richard (ROYAL CORNWALL HOSPITALS NHS TRUST)</cp:lastModifiedBy>
  <cp:revision>44</cp:revision>
  <dcterms:created xsi:type="dcterms:W3CDTF">2026-05-26T14:04:46Z</dcterms:created>
  <dcterms:modified xsi:type="dcterms:W3CDTF">2026-06-19T17:51:38Z</dcterms:modified>
</cp:coreProperties>
</file>