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9"/>
  </p:notesMasterIdLst>
  <p:sldIdLst>
    <p:sldId id="263" r:id="rId2"/>
    <p:sldId id="257" r:id="rId3"/>
    <p:sldId id="258" r:id="rId4"/>
    <p:sldId id="259" r:id="rId5"/>
    <p:sldId id="261" r:id="rId6"/>
    <p:sldId id="264" r:id="rId7"/>
    <p:sldId id="260" r:id="rId8"/>
  </p:sldIdLst>
  <p:sldSz cx="18288000" cy="102885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D0033"/>
    <a:srgbClr val="DEE4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17"/>
    <p:restoredTop sz="94658"/>
  </p:normalViewPr>
  <p:slideViewPr>
    <p:cSldViewPr snapToGrid="0">
      <p:cViewPr varScale="1">
        <p:scale>
          <a:sx n="80" d="100"/>
          <a:sy n="80" d="100"/>
        </p:scale>
        <p:origin x="96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5B39F6-86DE-704D-A7AB-B323A8E5DDF6}" type="datetimeFigureOut">
              <a:rPr lang="en-US" smtClean="0"/>
              <a:t>6/19/26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A79F4B-7268-574E-83CF-CDCBB493EB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3803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37C7053-8263-5C30-3326-9043877A13A9}"/>
              </a:ext>
            </a:extLst>
          </p:cNvPr>
          <p:cNvSpPr/>
          <p:nvPr userDrawn="1"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352944E-9EDD-A98B-F115-99EC9E65D1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794"/>
            <a:ext cx="18289412" cy="1028779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BE27BB9-15BF-D913-23DF-58E7B59FF13D}"/>
              </a:ext>
            </a:extLst>
          </p:cNvPr>
          <p:cNvSpPr/>
          <p:nvPr userDrawn="1"/>
        </p:nvSpPr>
        <p:spPr>
          <a:xfrm>
            <a:off x="512449" y="9538497"/>
            <a:ext cx="4862149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520650-46F9-6347-BD9A-69C9873CFD88}"/>
              </a:ext>
            </a:extLst>
          </p:cNvPr>
          <p:cNvSpPr/>
          <p:nvPr userDrawn="1"/>
        </p:nvSpPr>
        <p:spPr>
          <a:xfrm>
            <a:off x="12788865" y="9533887"/>
            <a:ext cx="4314377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9B38FAE-0594-6C1C-14DC-FA416B2BFDD1}"/>
              </a:ext>
            </a:extLst>
          </p:cNvPr>
          <p:cNvSpPr/>
          <p:nvPr userDrawn="1"/>
        </p:nvSpPr>
        <p:spPr>
          <a:xfrm>
            <a:off x="6057900" y="9554732"/>
            <a:ext cx="6172200" cy="3480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9250" y="2459617"/>
            <a:ext cx="11763170" cy="1641648"/>
          </a:xfrm>
          <a:prstGeom prst="rect">
            <a:avLst/>
          </a:prstGeom>
        </p:spPr>
        <p:txBody>
          <a:bodyPr anchor="b"/>
          <a:lstStyle>
            <a:lvl1pPr algn="l">
              <a:defRPr sz="6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9250" y="4709272"/>
            <a:ext cx="11763170" cy="1236789"/>
          </a:xfrm>
        </p:spPr>
        <p:txBody>
          <a:bodyPr/>
          <a:lstStyle>
            <a:lvl1pPr marL="0" indent="0" algn="l">
              <a:buNone/>
              <a:defRPr sz="4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GB" dirty="0"/>
              <a:t>Click to edit Master subtitle</a:t>
            </a:r>
            <a:endParaRPr lang="en-US" dirty="0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1C498FB5-E753-ED6B-917B-139C1D700B6A}"/>
              </a:ext>
            </a:extLst>
          </p:cNvPr>
          <p:cNvSpPr txBox="1"/>
          <p:nvPr userDrawn="1"/>
        </p:nvSpPr>
        <p:spPr>
          <a:xfrm>
            <a:off x="554636" y="1103525"/>
            <a:ext cx="10108838" cy="800219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182880" tIns="91440" rIns="91440" bIns="91440" rtlCol="0">
            <a:spAutoFit/>
          </a:bodyPr>
          <a:lstStyle/>
          <a:p>
            <a:pPr marL="12700" marR="5080">
              <a:spcBef>
                <a:spcPts val="1005"/>
              </a:spcBef>
            </a:pPr>
            <a:r>
              <a:rPr lang="en-GB" sz="4000" b="1" spc="-50" dirty="0">
                <a:solidFill>
                  <a:srgbClr val="8D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Surgery and Peri-Operative Care Division</a:t>
            </a:r>
            <a:endParaRPr sz="4000" b="1" dirty="0">
              <a:solidFill>
                <a:srgbClr val="8D00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35663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1AC40EC-ABFA-08E5-CF85-51364232443A}"/>
              </a:ext>
            </a:extLst>
          </p:cNvPr>
          <p:cNvSpPr/>
          <p:nvPr userDrawn="1"/>
        </p:nvSpPr>
        <p:spPr>
          <a:xfrm>
            <a:off x="0" y="20444"/>
            <a:ext cx="1837794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0F9AD36-93E0-9143-715A-B0838C7A59D4}"/>
              </a:ext>
            </a:extLst>
          </p:cNvPr>
          <p:cNvSpPr/>
          <p:nvPr userDrawn="1"/>
        </p:nvSpPr>
        <p:spPr>
          <a:xfrm>
            <a:off x="527536" y="2074128"/>
            <a:ext cx="17232926" cy="72929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CDEE815-0DA7-DFF0-587C-A66F6854CC3A}"/>
              </a:ext>
            </a:extLst>
          </p:cNvPr>
          <p:cNvSpPr/>
          <p:nvPr userDrawn="1"/>
        </p:nvSpPr>
        <p:spPr>
          <a:xfrm>
            <a:off x="509950" y="547774"/>
            <a:ext cx="15876513" cy="1034842"/>
          </a:xfrm>
          <a:prstGeom prst="rect">
            <a:avLst/>
          </a:prstGeom>
          <a:solidFill>
            <a:srgbClr val="8D00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3722" y="750679"/>
            <a:ext cx="15415314" cy="633919"/>
          </a:xfrm>
          <a:prstGeom prst="rect">
            <a:avLst/>
          </a:prstGeom>
          <a:noFill/>
        </p:spPr>
        <p:txBody>
          <a:bodyPr/>
          <a:lstStyle>
            <a:lvl1pPr>
              <a:defRPr sz="4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F259C66-4408-E6F8-DA66-AC7DA8E86773}"/>
              </a:ext>
            </a:extLst>
          </p:cNvPr>
          <p:cNvSpPr/>
          <p:nvPr userDrawn="1"/>
        </p:nvSpPr>
        <p:spPr>
          <a:xfrm>
            <a:off x="17316010" y="9470403"/>
            <a:ext cx="444452" cy="444452"/>
          </a:xfrm>
          <a:prstGeom prst="ellipse">
            <a:avLst/>
          </a:prstGeom>
          <a:solidFill>
            <a:srgbClr val="8D00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212520" y="9412212"/>
            <a:ext cx="651746" cy="547772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fld id="{E96E58A7-BFFB-5443-9643-38A3F8AF857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CD53388-3434-AD6D-7E9E-8F1572EBEBC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712856" y="547774"/>
            <a:ext cx="1034842" cy="1034842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3721" y="2303585"/>
            <a:ext cx="16758141" cy="6929038"/>
          </a:xfrm>
        </p:spPr>
        <p:txBody>
          <a:bodyPr/>
          <a:lstStyle>
            <a:lvl1pPr>
              <a:defRPr sz="32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30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6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4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6E21C8F-F052-8C28-D24C-554112979B7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V="1">
            <a:off x="511687" y="9608158"/>
            <a:ext cx="16583381" cy="243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7192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8847141-A88C-975A-E473-55F445218E04}"/>
              </a:ext>
            </a:extLst>
          </p:cNvPr>
          <p:cNvSpPr/>
          <p:nvPr userDrawn="1"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D186FED-4F23-38A8-826D-1F9CF45BC3A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794"/>
            <a:ext cx="18289412" cy="1028779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169" y="3086100"/>
            <a:ext cx="14414500" cy="722399"/>
          </a:xfrm>
          <a:prstGeom prst="rect">
            <a:avLst/>
          </a:prstGeom>
        </p:spPr>
        <p:txBody>
          <a:bodyPr anchor="b"/>
          <a:lstStyle>
            <a:lvl1pPr>
              <a:defRPr sz="6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4716" y="4630434"/>
            <a:ext cx="14414500" cy="632315"/>
          </a:xfrm>
        </p:spPr>
        <p:txBody>
          <a:bodyPr/>
          <a:lstStyle>
            <a:lvl1pPr marL="0" indent="0">
              <a:buNone/>
              <a:defRPr sz="4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0">
              <a:buNone/>
              <a:defRPr sz="3000">
                <a:solidFill>
                  <a:schemeClr val="tx1">
                    <a:tint val="82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54878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0958170-4BE7-C3F7-89AE-05F056106C45}"/>
              </a:ext>
            </a:extLst>
          </p:cNvPr>
          <p:cNvSpPr/>
          <p:nvPr userDrawn="1"/>
        </p:nvSpPr>
        <p:spPr>
          <a:xfrm>
            <a:off x="509950" y="547774"/>
            <a:ext cx="15876513" cy="1034842"/>
          </a:xfrm>
          <a:prstGeom prst="rect">
            <a:avLst/>
          </a:prstGeom>
          <a:solidFill>
            <a:srgbClr val="8D00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D0EB38E-16BC-CB2A-C971-5396D474741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712856" y="547774"/>
            <a:ext cx="1034842" cy="1034842"/>
          </a:xfrm>
          <a:prstGeom prst="rect">
            <a:avLst/>
          </a:prstGeom>
        </p:spPr>
      </p:pic>
      <p:sp>
        <p:nvSpPr>
          <p:cNvPr id="20" name="Slide Number Placeholder 19">
            <a:extLst>
              <a:ext uri="{FF2B5EF4-FFF2-40B4-BE49-F238E27FC236}">
                <a16:creationId xmlns:a16="http://schemas.microsoft.com/office/drawing/2014/main" id="{63EE31C1-A36E-43A0-50F5-9B9E7D9CE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204310" y="9416392"/>
            <a:ext cx="651746" cy="54777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D2B87F5A-61D1-9B32-8D70-900CE93F3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722" y="750679"/>
            <a:ext cx="15415314" cy="633919"/>
          </a:xfrm>
          <a:prstGeom prst="rect">
            <a:avLst/>
          </a:prstGeom>
          <a:noFill/>
        </p:spPr>
        <p:txBody>
          <a:bodyPr/>
          <a:lstStyle>
            <a:lvl1pPr>
              <a:defRPr sz="4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8A91E26A-269B-9160-3CC9-C2C87DC96A7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773723" y="2293496"/>
            <a:ext cx="8255978" cy="6715594"/>
          </a:xfrm>
        </p:spPr>
        <p:txBody>
          <a:bodyPr/>
          <a:lstStyle>
            <a:lvl1pPr>
              <a:defRPr sz="32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30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6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4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B38FF07B-A277-E2FE-0500-7D75B11128AF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9258299" y="2293495"/>
            <a:ext cx="8255978" cy="6715595"/>
          </a:xfrm>
        </p:spPr>
        <p:txBody>
          <a:bodyPr/>
          <a:lstStyle>
            <a:lvl1pPr>
              <a:defRPr sz="32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30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6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4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8375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D06A612-8B35-A2DB-BD04-ED8D76047BAC}"/>
              </a:ext>
            </a:extLst>
          </p:cNvPr>
          <p:cNvSpPr/>
          <p:nvPr userDrawn="1"/>
        </p:nvSpPr>
        <p:spPr>
          <a:xfrm>
            <a:off x="0" y="404948"/>
            <a:ext cx="1828800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1429271-C000-AABB-4D56-6C00B38C3A1D}"/>
              </a:ext>
            </a:extLst>
          </p:cNvPr>
          <p:cNvSpPr/>
          <p:nvPr userDrawn="1"/>
        </p:nvSpPr>
        <p:spPr>
          <a:xfrm>
            <a:off x="509951" y="2522133"/>
            <a:ext cx="8484576" cy="67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6556DDF-6163-7CD8-E7C8-034B7A22C618}"/>
              </a:ext>
            </a:extLst>
          </p:cNvPr>
          <p:cNvSpPr/>
          <p:nvPr userDrawn="1"/>
        </p:nvSpPr>
        <p:spPr>
          <a:xfrm>
            <a:off x="9258300" y="2522132"/>
            <a:ext cx="8484576" cy="67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247" y="2660073"/>
            <a:ext cx="8222643" cy="1089129"/>
          </a:xfrm>
        </p:spPr>
        <p:txBody>
          <a:bodyPr anchor="b"/>
          <a:lstStyle>
            <a:lvl1pPr marL="0" indent="0">
              <a:buNone/>
              <a:defRPr sz="36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8247" y="3958479"/>
            <a:ext cx="8222643" cy="5123177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462914" y="2660073"/>
            <a:ext cx="8097723" cy="1098120"/>
          </a:xfrm>
        </p:spPr>
        <p:txBody>
          <a:bodyPr anchor="b"/>
          <a:lstStyle>
            <a:lvl1pPr marL="0" indent="0">
              <a:buNone/>
              <a:defRPr sz="36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462914" y="4008264"/>
            <a:ext cx="8097723" cy="5073392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6913A6D-687D-D311-1617-1640016DA08D}"/>
              </a:ext>
            </a:extLst>
          </p:cNvPr>
          <p:cNvSpPr/>
          <p:nvPr userDrawn="1"/>
        </p:nvSpPr>
        <p:spPr>
          <a:xfrm>
            <a:off x="17230277" y="9446058"/>
            <a:ext cx="547772" cy="547772"/>
          </a:xfrm>
          <a:prstGeom prst="ellipse">
            <a:avLst/>
          </a:prstGeom>
          <a:solidFill>
            <a:srgbClr val="8D00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B014453-7FB4-3375-8482-3ACE1CF2A7A9}"/>
              </a:ext>
            </a:extLst>
          </p:cNvPr>
          <p:cNvSpPr/>
          <p:nvPr userDrawn="1"/>
        </p:nvSpPr>
        <p:spPr>
          <a:xfrm>
            <a:off x="509950" y="547774"/>
            <a:ext cx="15876513" cy="1034842"/>
          </a:xfrm>
          <a:prstGeom prst="rect">
            <a:avLst/>
          </a:prstGeom>
          <a:solidFill>
            <a:srgbClr val="8D00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C8EB75D-2E22-074B-92E4-7D92F1AB6C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712856" y="547774"/>
            <a:ext cx="1034842" cy="1034842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289A8911-6A6F-AC74-ABE6-46DA43C5E6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722" y="750679"/>
            <a:ext cx="15415314" cy="633919"/>
          </a:xfrm>
          <a:prstGeom prst="rect">
            <a:avLst/>
          </a:prstGeom>
          <a:noFill/>
        </p:spPr>
        <p:txBody>
          <a:bodyPr/>
          <a:lstStyle>
            <a:lvl1pPr>
              <a:defRPr sz="4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9" name="Slide Number Placeholder 19">
            <a:extLst>
              <a:ext uri="{FF2B5EF4-FFF2-40B4-BE49-F238E27FC236}">
                <a16:creationId xmlns:a16="http://schemas.microsoft.com/office/drawing/2014/main" id="{D4B02D94-181C-00C4-8739-02FF5AD2CE19}"/>
              </a:ext>
            </a:extLst>
          </p:cNvPr>
          <p:cNvSpPr txBox="1">
            <a:spLocks/>
          </p:cNvSpPr>
          <p:nvPr userDrawn="1"/>
        </p:nvSpPr>
        <p:spPr>
          <a:xfrm>
            <a:off x="17178184" y="9429029"/>
            <a:ext cx="651746" cy="547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A664E3D-AB40-9B66-C5B7-D123EF850CC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V="1">
            <a:off x="511687" y="9608158"/>
            <a:ext cx="16583381" cy="243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104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39F171F-43F0-AED7-ACA4-8876420F7996}"/>
              </a:ext>
            </a:extLst>
          </p:cNvPr>
          <p:cNvSpPr/>
          <p:nvPr userDrawn="1"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92D8281-2561-2C71-2385-C0ABEA5E397E}"/>
              </a:ext>
            </a:extLst>
          </p:cNvPr>
          <p:cNvSpPr/>
          <p:nvPr userDrawn="1"/>
        </p:nvSpPr>
        <p:spPr>
          <a:xfrm>
            <a:off x="17230277" y="9461048"/>
            <a:ext cx="547772" cy="547772"/>
          </a:xfrm>
          <a:prstGeom prst="ellipse">
            <a:avLst/>
          </a:prstGeom>
          <a:solidFill>
            <a:srgbClr val="8D00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lide Number Placeholder 19">
            <a:extLst>
              <a:ext uri="{FF2B5EF4-FFF2-40B4-BE49-F238E27FC236}">
                <a16:creationId xmlns:a16="http://schemas.microsoft.com/office/drawing/2014/main" id="{FE017D7F-74E5-BA6B-8A20-B20A9256BA6C}"/>
              </a:ext>
            </a:extLst>
          </p:cNvPr>
          <p:cNvSpPr txBox="1">
            <a:spLocks/>
          </p:cNvSpPr>
          <p:nvPr userDrawn="1"/>
        </p:nvSpPr>
        <p:spPr>
          <a:xfrm>
            <a:off x="17178184" y="9430956"/>
            <a:ext cx="651746" cy="547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41E9D17-AA4C-7423-ABC7-2059BEE8853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V="1">
            <a:off x="511687" y="9608158"/>
            <a:ext cx="16583381" cy="243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324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D801D9D-23CD-1DAF-93C2-444DE8A478F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E96EFAB6-EFA8-FF13-0245-2314DDCAF29A}"/>
              </a:ext>
            </a:extLst>
          </p:cNvPr>
          <p:cNvSpPr/>
          <p:nvPr userDrawn="1"/>
        </p:nvSpPr>
        <p:spPr>
          <a:xfrm>
            <a:off x="17230277" y="9535998"/>
            <a:ext cx="547772" cy="547772"/>
          </a:xfrm>
          <a:prstGeom prst="ellipse">
            <a:avLst/>
          </a:prstGeom>
          <a:solidFill>
            <a:srgbClr val="8D00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7256403" y="9535998"/>
            <a:ext cx="506208" cy="54777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39470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D801D9D-23CD-1DAF-93C2-444DE8A478F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136FC533-21D2-AA5E-3DE6-AF29FFF04A97}"/>
              </a:ext>
            </a:extLst>
          </p:cNvPr>
          <p:cNvSpPr/>
          <p:nvPr userDrawn="1"/>
        </p:nvSpPr>
        <p:spPr>
          <a:xfrm>
            <a:off x="17177770" y="9377740"/>
            <a:ext cx="556890" cy="55689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0FEE629A-ADAF-1F46-416D-626929C6F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216174" y="9384601"/>
            <a:ext cx="506208" cy="55002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18E544F-116B-2D45-95B8-E623122889C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62482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8847141-A88C-975A-E473-55F445218E04}"/>
              </a:ext>
            </a:extLst>
          </p:cNvPr>
          <p:cNvSpPr/>
          <p:nvPr userDrawn="1"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88D6FC9-3F75-D5CA-387C-06AC5D1D20F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794"/>
            <a:ext cx="18289412" cy="1028779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294" y="2345726"/>
            <a:ext cx="12857323" cy="558000"/>
          </a:xfrm>
          <a:prstGeom prst="rect">
            <a:avLst/>
          </a:prstGeom>
        </p:spPr>
        <p:txBody>
          <a:bodyPr anchor="b"/>
          <a:lstStyle>
            <a:lvl1pPr>
              <a:defRPr sz="4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3388FD52-DCAE-7094-AE7C-8408B3B0F176}"/>
              </a:ext>
            </a:extLst>
          </p:cNvPr>
          <p:cNvSpPr txBox="1"/>
          <p:nvPr userDrawn="1"/>
        </p:nvSpPr>
        <p:spPr>
          <a:xfrm>
            <a:off x="554636" y="1117776"/>
            <a:ext cx="7560509" cy="646331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182880" tIns="91440" rIns="91440" bIns="91440" rtlCol="0">
            <a:spAutoFit/>
          </a:bodyPr>
          <a:lstStyle/>
          <a:p>
            <a:pPr marL="12700" marR="5080">
              <a:spcBef>
                <a:spcPts val="1005"/>
              </a:spcBef>
            </a:pPr>
            <a:r>
              <a:rPr lang="en-GB" sz="3000" b="1" spc="-50" dirty="0">
                <a:solidFill>
                  <a:srgbClr val="8D00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Surgery and Peri-Operative Care Division</a:t>
            </a:r>
            <a:endParaRPr sz="3000" b="1" dirty="0">
              <a:solidFill>
                <a:srgbClr val="8D00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83AA14-6DAC-1A23-7833-788276FC2742}"/>
              </a:ext>
            </a:extLst>
          </p:cNvPr>
          <p:cNvSpPr txBox="1"/>
          <p:nvPr userDrawn="1"/>
        </p:nvSpPr>
        <p:spPr>
          <a:xfrm>
            <a:off x="448294" y="6955436"/>
            <a:ext cx="2313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b="0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Reference: RCHT-DIV-PPT-SAPOCD-001</a:t>
            </a:r>
          </a:p>
          <a:p>
            <a:r>
              <a:rPr lang="en-GB" sz="800" b="0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Version: 1.0</a:t>
            </a:r>
          </a:p>
          <a:p>
            <a:r>
              <a:rPr lang="en-GB" sz="800" b="0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Review Date: 06/06/2029</a:t>
            </a:r>
          </a:p>
          <a:p>
            <a:r>
              <a:rPr lang="en-GB" sz="800" b="0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Royal Cornwall Hospitals NHS Trust 2026</a:t>
            </a:r>
          </a:p>
        </p:txBody>
      </p:sp>
    </p:spTree>
    <p:extLst>
      <p:ext uri="{BB962C8B-B14F-4D97-AF65-F5344CB8AC3E}">
        <p14:creationId xmlns:p14="http://schemas.microsoft.com/office/powerpoint/2010/main" val="12866778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824A3C0-69FE-27B3-811B-D582AB041FEC}"/>
              </a:ext>
            </a:extLst>
          </p:cNvPr>
          <p:cNvSpPr/>
          <p:nvPr userDrawn="1"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953759C-5D37-F5B1-6BC1-635EA5787793}"/>
              </a:ext>
            </a:extLst>
          </p:cNvPr>
          <p:cNvSpPr/>
          <p:nvPr userDrawn="1"/>
        </p:nvSpPr>
        <p:spPr>
          <a:xfrm>
            <a:off x="509950" y="2149351"/>
            <a:ext cx="6648089" cy="66435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2D147FD-4ABA-7290-D5F4-F7D9D3602FE3}"/>
              </a:ext>
            </a:extLst>
          </p:cNvPr>
          <p:cNvSpPr/>
          <p:nvPr userDrawn="1"/>
        </p:nvSpPr>
        <p:spPr>
          <a:xfrm>
            <a:off x="7774781" y="2114212"/>
            <a:ext cx="10003266" cy="66906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248" y="2308239"/>
            <a:ext cx="6384317" cy="1203887"/>
          </a:xfrm>
          <a:prstGeom prst="rect">
            <a:avLst/>
          </a:prstGeom>
        </p:spPr>
        <p:txBody>
          <a:bodyPr anchor="b"/>
          <a:lstStyle>
            <a:lvl1pPr>
              <a:defRPr sz="4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6309" y="2244438"/>
            <a:ext cx="9783443" cy="6380018"/>
          </a:xfrm>
        </p:spPr>
        <p:txBody>
          <a:bodyPr/>
          <a:lstStyle>
            <a:lvl1pPr>
              <a:defRPr sz="4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3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8248" y="3829642"/>
            <a:ext cx="6384317" cy="4794813"/>
          </a:xfrm>
        </p:spPr>
        <p:txBody>
          <a:bodyPr/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4D6F0AC-AE9D-1F1C-ABA5-47ABDBC6CE32}"/>
              </a:ext>
            </a:extLst>
          </p:cNvPr>
          <p:cNvSpPr/>
          <p:nvPr userDrawn="1"/>
        </p:nvSpPr>
        <p:spPr>
          <a:xfrm>
            <a:off x="17230277" y="9431068"/>
            <a:ext cx="547772" cy="547772"/>
          </a:xfrm>
          <a:prstGeom prst="ellipse">
            <a:avLst/>
          </a:prstGeom>
          <a:solidFill>
            <a:srgbClr val="8D00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C1E3749-AD31-ABCC-10EE-0E2F3785F81E}"/>
              </a:ext>
            </a:extLst>
          </p:cNvPr>
          <p:cNvSpPr/>
          <p:nvPr userDrawn="1"/>
        </p:nvSpPr>
        <p:spPr>
          <a:xfrm>
            <a:off x="509950" y="547774"/>
            <a:ext cx="15876513" cy="1034842"/>
          </a:xfrm>
          <a:prstGeom prst="rect">
            <a:avLst/>
          </a:prstGeom>
          <a:solidFill>
            <a:srgbClr val="8D00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6582C03-5125-D439-7C86-436712BC8F4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712856" y="547774"/>
            <a:ext cx="1034842" cy="1034842"/>
          </a:xfrm>
          <a:prstGeom prst="rect">
            <a:avLst/>
          </a:prstGeom>
        </p:spPr>
      </p:pic>
      <p:sp>
        <p:nvSpPr>
          <p:cNvPr id="20" name="Slide Number Placeholder 3">
            <a:extLst>
              <a:ext uri="{FF2B5EF4-FFF2-40B4-BE49-F238E27FC236}">
                <a16:creationId xmlns:a16="http://schemas.microsoft.com/office/drawing/2014/main" id="{D77ADFF3-F936-FB65-6D1D-B50DA6F2A58C}"/>
              </a:ext>
            </a:extLst>
          </p:cNvPr>
          <p:cNvSpPr txBox="1">
            <a:spLocks/>
          </p:cNvSpPr>
          <p:nvPr userDrawn="1"/>
        </p:nvSpPr>
        <p:spPr>
          <a:xfrm>
            <a:off x="17256403" y="9416078"/>
            <a:ext cx="506208" cy="547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4B573CB-5E11-D042-42F7-7E6C7AF334F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V="1">
            <a:off x="511687" y="9608158"/>
            <a:ext cx="16583381" cy="243451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8B75E1C-D7BF-D44C-27ED-EDE31B8E191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5013" y="779801"/>
            <a:ext cx="15409862" cy="584306"/>
          </a:xfrm>
        </p:spPr>
        <p:txBody>
          <a:bodyPr/>
          <a:lstStyle>
            <a:lvl1pPr marL="342900" marR="0" indent="-342900" algn="l" defTabSz="1371600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bg1"/>
                </a:solidFill>
              </a:defRPr>
            </a:lvl1pPr>
          </a:lstStyle>
          <a:p>
            <a:pPr marL="342900" marR="0" lvl="0" indent="-342900" algn="l" defTabSz="1371600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9780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EE2BB-430A-04CC-5442-C7C90D8BAC3A}"/>
              </a:ext>
            </a:extLst>
          </p:cNvPr>
          <p:cNvSpPr/>
          <p:nvPr userDrawn="1"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FAD664F-5E76-8EAC-F565-B9DAA9446322}"/>
              </a:ext>
            </a:extLst>
          </p:cNvPr>
          <p:cNvSpPr/>
          <p:nvPr userDrawn="1"/>
        </p:nvSpPr>
        <p:spPr>
          <a:xfrm>
            <a:off x="509950" y="2018685"/>
            <a:ext cx="6648089" cy="13687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EFBCA45-E58D-3449-6434-6DB395BC6732}"/>
              </a:ext>
            </a:extLst>
          </p:cNvPr>
          <p:cNvSpPr/>
          <p:nvPr userDrawn="1"/>
        </p:nvSpPr>
        <p:spPr>
          <a:xfrm>
            <a:off x="7774780" y="2018684"/>
            <a:ext cx="9961703" cy="67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95543DB-4331-2E1F-04E3-73A1DE2FD131}"/>
              </a:ext>
            </a:extLst>
          </p:cNvPr>
          <p:cNvSpPr/>
          <p:nvPr userDrawn="1"/>
        </p:nvSpPr>
        <p:spPr>
          <a:xfrm>
            <a:off x="474778" y="3824109"/>
            <a:ext cx="6683261" cy="49688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948" y="2143225"/>
            <a:ext cx="6384317" cy="1137694"/>
          </a:xfrm>
          <a:prstGeom prst="rect">
            <a:avLst/>
          </a:prstGeom>
        </p:spPr>
        <p:txBody>
          <a:bodyPr anchor="b"/>
          <a:lstStyle>
            <a:lvl1pPr>
              <a:defRPr sz="4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917533" y="2147144"/>
            <a:ext cx="9720519" cy="6500467"/>
          </a:xfrm>
        </p:spPr>
        <p:txBody>
          <a:bodyPr anchor="t"/>
          <a:lstStyle>
            <a:lvl1pPr marL="0" indent="0">
              <a:buNone/>
              <a:defRPr sz="4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7696" y="3948195"/>
            <a:ext cx="6436569" cy="4699416"/>
          </a:xfrm>
        </p:spPr>
        <p:txBody>
          <a:bodyPr/>
          <a:lstStyle>
            <a:lvl1pPr marL="0" indent="0">
              <a:buNone/>
              <a:defRPr sz="3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FAE556A-9AA2-FCBC-449E-A9390ABB4F17}"/>
              </a:ext>
            </a:extLst>
          </p:cNvPr>
          <p:cNvSpPr/>
          <p:nvPr userDrawn="1"/>
        </p:nvSpPr>
        <p:spPr>
          <a:xfrm>
            <a:off x="17230277" y="9446058"/>
            <a:ext cx="547772" cy="547772"/>
          </a:xfrm>
          <a:prstGeom prst="ellipse">
            <a:avLst/>
          </a:prstGeom>
          <a:solidFill>
            <a:srgbClr val="8D00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9331880-5E46-21C6-D384-41A64C7B7911}"/>
              </a:ext>
            </a:extLst>
          </p:cNvPr>
          <p:cNvSpPr/>
          <p:nvPr userDrawn="1"/>
        </p:nvSpPr>
        <p:spPr>
          <a:xfrm>
            <a:off x="509950" y="547774"/>
            <a:ext cx="15876513" cy="1034842"/>
          </a:xfrm>
          <a:prstGeom prst="rect">
            <a:avLst/>
          </a:prstGeom>
          <a:solidFill>
            <a:srgbClr val="8D00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B999757-E372-6BB2-74BE-CEF6095A4DA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712856" y="547774"/>
            <a:ext cx="1034842" cy="1034842"/>
          </a:xfrm>
          <a:prstGeom prst="rect">
            <a:avLst/>
          </a:prstGeom>
        </p:spPr>
      </p:pic>
      <p:sp>
        <p:nvSpPr>
          <p:cNvPr id="19" name="Slide Number Placeholder 3">
            <a:extLst>
              <a:ext uri="{FF2B5EF4-FFF2-40B4-BE49-F238E27FC236}">
                <a16:creationId xmlns:a16="http://schemas.microsoft.com/office/drawing/2014/main" id="{89FF9B7C-C0B3-6AEC-DF7D-0F7428182552}"/>
              </a:ext>
            </a:extLst>
          </p:cNvPr>
          <p:cNvSpPr txBox="1">
            <a:spLocks/>
          </p:cNvSpPr>
          <p:nvPr userDrawn="1"/>
        </p:nvSpPr>
        <p:spPr>
          <a:xfrm>
            <a:off x="17256403" y="9416078"/>
            <a:ext cx="506208" cy="547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D41AA303-9340-33BA-59C3-731EF428530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V="1">
            <a:off x="511687" y="9608158"/>
            <a:ext cx="16583381" cy="243451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766DF55-33C7-697C-11DF-8AC42C7774D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09248" y="748935"/>
            <a:ext cx="15554325" cy="639025"/>
          </a:xfrm>
        </p:spPr>
        <p:txBody>
          <a:bodyPr/>
          <a:lstStyle>
            <a:lvl1pPr marL="342900" marR="0" indent="-342900" algn="l" defTabSz="1371600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bg1"/>
                </a:solidFill>
              </a:defRPr>
            </a:lvl1pPr>
          </a:lstStyle>
          <a:p>
            <a:pPr marL="342900" marR="0" lvl="0" indent="-342900" algn="l" defTabSz="1371600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55836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48D16B5-2A00-436F-1D08-EF32E4828C6C}"/>
              </a:ext>
            </a:extLst>
          </p:cNvPr>
          <p:cNvSpPr/>
          <p:nvPr userDrawn="1"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2FB823D-BB7B-A4A4-D29F-B9B95F5BB5A1}"/>
              </a:ext>
            </a:extLst>
          </p:cNvPr>
          <p:cNvSpPr/>
          <p:nvPr userDrawn="1"/>
        </p:nvSpPr>
        <p:spPr>
          <a:xfrm>
            <a:off x="509950" y="2114213"/>
            <a:ext cx="17212144" cy="71526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C63F354-B75D-EF5C-614D-5CFB7768EB97}"/>
              </a:ext>
            </a:extLst>
          </p:cNvPr>
          <p:cNvSpPr/>
          <p:nvPr userDrawn="1"/>
        </p:nvSpPr>
        <p:spPr>
          <a:xfrm>
            <a:off x="17230277" y="9446058"/>
            <a:ext cx="547772" cy="547772"/>
          </a:xfrm>
          <a:prstGeom prst="ellipse">
            <a:avLst/>
          </a:prstGeom>
          <a:solidFill>
            <a:srgbClr val="8D00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9469D9C-D916-BFC8-8953-A84F5213AB52}"/>
              </a:ext>
            </a:extLst>
          </p:cNvPr>
          <p:cNvSpPr/>
          <p:nvPr userDrawn="1"/>
        </p:nvSpPr>
        <p:spPr>
          <a:xfrm>
            <a:off x="509950" y="547774"/>
            <a:ext cx="15876513" cy="1034842"/>
          </a:xfrm>
          <a:prstGeom prst="rect">
            <a:avLst/>
          </a:prstGeom>
          <a:solidFill>
            <a:srgbClr val="8D00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EE95212-B7DD-B042-2A29-EB03A55548E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712856" y="547774"/>
            <a:ext cx="1034842" cy="1034842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D49439AE-45B5-52D3-E9E8-D28E787E4F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722" y="750679"/>
            <a:ext cx="15415314" cy="633919"/>
          </a:xfrm>
          <a:prstGeom prst="rect">
            <a:avLst/>
          </a:prstGeom>
          <a:noFill/>
        </p:spPr>
        <p:txBody>
          <a:bodyPr/>
          <a:lstStyle>
            <a:lvl1pPr>
              <a:defRPr sz="4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Slide Number Placeholder 3">
            <a:extLst>
              <a:ext uri="{FF2B5EF4-FFF2-40B4-BE49-F238E27FC236}">
                <a16:creationId xmlns:a16="http://schemas.microsoft.com/office/drawing/2014/main" id="{941B2945-3C4B-4D79-E7B9-1F4E54463C0F}"/>
              </a:ext>
            </a:extLst>
          </p:cNvPr>
          <p:cNvSpPr txBox="1">
            <a:spLocks/>
          </p:cNvSpPr>
          <p:nvPr userDrawn="1"/>
        </p:nvSpPr>
        <p:spPr>
          <a:xfrm>
            <a:off x="17256403" y="9431068"/>
            <a:ext cx="506208" cy="547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7A950B9-02D3-9C66-263F-8523CF545FD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V="1">
            <a:off x="511687" y="9608158"/>
            <a:ext cx="16583381" cy="243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6895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9A389D9-D620-45B1-7E9A-F2A595565520}"/>
              </a:ext>
            </a:extLst>
          </p:cNvPr>
          <p:cNvSpPr/>
          <p:nvPr userDrawn="1"/>
        </p:nvSpPr>
        <p:spPr>
          <a:xfrm>
            <a:off x="509950" y="1906393"/>
            <a:ext cx="11720150" cy="73549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14878C2-E75A-47FB-4C54-B4DD824E3E75}"/>
              </a:ext>
            </a:extLst>
          </p:cNvPr>
          <p:cNvSpPr/>
          <p:nvPr userDrawn="1"/>
        </p:nvSpPr>
        <p:spPr>
          <a:xfrm>
            <a:off x="12617416" y="1924322"/>
            <a:ext cx="5107531" cy="73370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874336" y="2130389"/>
            <a:ext cx="4639942" cy="6908681"/>
          </a:xfrm>
          <a:prstGeom prst="rect">
            <a:avLst/>
          </a:prstGeom>
        </p:spPr>
        <p:txBody>
          <a:bodyPr vert="eaVert"/>
          <a:lstStyle>
            <a:lvl1pPr>
              <a:defRPr sz="4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3722" y="2130390"/>
            <a:ext cx="11253600" cy="6908680"/>
          </a:xfrm>
        </p:spPr>
        <p:txBody>
          <a:bodyPr vert="eaVert"/>
          <a:lstStyle>
            <a:lvl1pPr>
              <a:defRPr sz="3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92E4214-4EE5-148A-2607-8BBAA911E5A8}"/>
              </a:ext>
            </a:extLst>
          </p:cNvPr>
          <p:cNvSpPr/>
          <p:nvPr userDrawn="1"/>
        </p:nvSpPr>
        <p:spPr>
          <a:xfrm>
            <a:off x="509950" y="547774"/>
            <a:ext cx="15876513" cy="1034842"/>
          </a:xfrm>
          <a:prstGeom prst="rect">
            <a:avLst/>
          </a:prstGeom>
          <a:solidFill>
            <a:srgbClr val="8D00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3E2E93F-05E2-FFD3-F8F9-A830B032E0B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712856" y="547774"/>
            <a:ext cx="1034842" cy="1034842"/>
          </a:xfrm>
          <a:prstGeom prst="rect">
            <a:avLst/>
          </a:prstGeom>
        </p:spPr>
      </p:pic>
      <p:sp>
        <p:nvSpPr>
          <p:cNvPr id="17" name="Slide Number Placeholder 3">
            <a:extLst>
              <a:ext uri="{FF2B5EF4-FFF2-40B4-BE49-F238E27FC236}">
                <a16:creationId xmlns:a16="http://schemas.microsoft.com/office/drawing/2014/main" id="{C610A925-8EC8-F35D-2F8F-0332BCD2702B}"/>
              </a:ext>
            </a:extLst>
          </p:cNvPr>
          <p:cNvSpPr txBox="1">
            <a:spLocks/>
          </p:cNvSpPr>
          <p:nvPr userDrawn="1"/>
        </p:nvSpPr>
        <p:spPr>
          <a:xfrm>
            <a:off x="17276164" y="9421958"/>
            <a:ext cx="506208" cy="547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FC0E23-B347-B74E-27EB-71A7DD957AB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3153" y="749820"/>
            <a:ext cx="15401925" cy="659255"/>
          </a:xfr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BFCF192-CEC9-113F-6D59-23D6566B6C3E}"/>
              </a:ext>
            </a:extLst>
          </p:cNvPr>
          <p:cNvSpPr txBox="1"/>
          <p:nvPr userDrawn="1"/>
        </p:nvSpPr>
        <p:spPr>
          <a:xfrm>
            <a:off x="564774" y="9673515"/>
            <a:ext cx="2438485" cy="24622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Reference: RCHT-DIV-PPT-WACD-001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3744CB9-5768-C203-E670-E0CBEFB344DF}"/>
              </a:ext>
            </a:extLst>
          </p:cNvPr>
          <p:cNvSpPr txBox="1"/>
          <p:nvPr userDrawn="1"/>
        </p:nvSpPr>
        <p:spPr>
          <a:xfrm>
            <a:off x="3095538" y="9673515"/>
            <a:ext cx="897028" cy="24622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Version: 1.0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F9B6277-386E-82B3-2C6E-D3EB9C0A9891}"/>
              </a:ext>
            </a:extLst>
          </p:cNvPr>
          <p:cNvSpPr txBox="1"/>
          <p:nvPr userDrawn="1"/>
        </p:nvSpPr>
        <p:spPr>
          <a:xfrm>
            <a:off x="4084846" y="9673515"/>
            <a:ext cx="1607118" cy="24622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Review Date: 06/06/2029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786D091-183C-9718-56FA-187FD96F3A5B}"/>
              </a:ext>
            </a:extLst>
          </p:cNvPr>
          <p:cNvSpPr txBox="1"/>
          <p:nvPr userDrawn="1"/>
        </p:nvSpPr>
        <p:spPr>
          <a:xfrm>
            <a:off x="5784244" y="9673514"/>
            <a:ext cx="2671206" cy="24622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Royal Cornwall Hospitals NHS Trust 2026</a:t>
            </a:r>
          </a:p>
        </p:txBody>
      </p:sp>
    </p:spTree>
    <p:extLst>
      <p:ext uri="{BB962C8B-B14F-4D97-AF65-F5344CB8AC3E}">
        <p14:creationId xmlns:p14="http://schemas.microsoft.com/office/powerpoint/2010/main" val="1991811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CFC522D-6CBD-8961-B74D-B7E5876ADD1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7E81EB1-FB84-0A97-C429-E3A1124EFE56}"/>
              </a:ext>
            </a:extLst>
          </p:cNvPr>
          <p:cNvSpPr/>
          <p:nvPr userDrawn="1"/>
        </p:nvSpPr>
        <p:spPr>
          <a:xfrm>
            <a:off x="509951" y="2074128"/>
            <a:ext cx="17232926" cy="73360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3722" y="2312894"/>
            <a:ext cx="16707454" cy="6838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B22F5D-339C-07A8-69E2-B8B69C2DA473}"/>
              </a:ext>
            </a:extLst>
          </p:cNvPr>
          <p:cNvSpPr/>
          <p:nvPr userDrawn="1"/>
        </p:nvSpPr>
        <p:spPr>
          <a:xfrm>
            <a:off x="509950" y="547774"/>
            <a:ext cx="15876513" cy="1034842"/>
          </a:xfrm>
          <a:prstGeom prst="rect">
            <a:avLst/>
          </a:prstGeom>
          <a:solidFill>
            <a:srgbClr val="8D00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A8A2EEA-54CF-6957-71C3-C639B5F2528A}"/>
              </a:ext>
            </a:extLst>
          </p:cNvPr>
          <p:cNvSpPr txBox="1">
            <a:spLocks/>
          </p:cNvSpPr>
          <p:nvPr userDrawn="1"/>
        </p:nvSpPr>
        <p:spPr>
          <a:xfrm>
            <a:off x="773722" y="750679"/>
            <a:ext cx="15415314" cy="633919"/>
          </a:xfrm>
          <a:prstGeom prst="rect">
            <a:avLst/>
          </a:prstGeom>
          <a:noFill/>
        </p:spPr>
        <p:txBody>
          <a:bodyPr/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b="0" i="0" kern="1200">
                <a:solidFill>
                  <a:schemeClr val="bg1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4000" dirty="0"/>
              <a:t>Click to edit Master title style</a:t>
            </a:r>
            <a:endParaRPr lang="en-US" sz="40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F4DA9B0-80EB-5C92-3D94-885379998FA2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16708034" y="547774"/>
            <a:ext cx="1034842" cy="103484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BD42576-1EC1-13FD-D22C-C1D8C331A6F8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 flipV="1">
            <a:off x="511687" y="9608158"/>
            <a:ext cx="16583381" cy="243451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4AAC6663-7DBD-A87B-F37D-4390A0817196}"/>
              </a:ext>
            </a:extLst>
          </p:cNvPr>
          <p:cNvSpPr/>
          <p:nvPr userDrawn="1"/>
        </p:nvSpPr>
        <p:spPr>
          <a:xfrm>
            <a:off x="17316010" y="9470403"/>
            <a:ext cx="444452" cy="444452"/>
          </a:xfrm>
          <a:prstGeom prst="ellipse">
            <a:avLst/>
          </a:prstGeom>
          <a:solidFill>
            <a:srgbClr val="8D00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41710" y="9428080"/>
            <a:ext cx="582173" cy="547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178A5D9-CFC6-F144-BCB7-461C5BB9844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043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72" r:id="rId8"/>
    <p:sldLayoutId id="2147483673" r:id="rId9"/>
    <p:sldLayoutId id="2147483668" r:id="rId10"/>
    <p:sldLayoutId id="2147483669" r:id="rId11"/>
    <p:sldLayoutId id="2147483670" r:id="rId12"/>
    <p:sldLayoutId id="2147483671" r:id="rId13"/>
  </p:sldLayoutIdLs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EE7F3F-A901-8724-D7EB-F61907B927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9250" y="2459617"/>
            <a:ext cx="13543424" cy="1641648"/>
          </a:xfrm>
        </p:spPr>
        <p:txBody>
          <a:bodyPr/>
          <a:lstStyle/>
          <a:p>
            <a:r>
              <a:rPr lang="en-GB" dirty="0"/>
              <a:t>RCHT Surgery and Peri-Operative PowerPoint template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2A2EA0-739F-E2A1-4E1F-C7B3321AD1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249" y="4709272"/>
            <a:ext cx="13158413" cy="123678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9863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FD7E0-9041-95BD-EE43-7EC9863E06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8D2C317-CDE7-D993-9D77-210795CC7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E96E58A7-BFFB-5443-9643-38A3F8AF857F}" type="slidenum">
              <a:rPr lang="en-US" smtClean="0"/>
              <a:pPr algn="ctr"/>
              <a:t>2</a:t>
            </a:fld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CC8F88-96F9-95D1-A40C-475BFA5774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21829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83D39-2A03-ABD7-A72F-19ACAA574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1C1543-63BD-5BE7-7AF6-F897C8326F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34219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3FFEBF-D568-5D08-9DEB-5D3923244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E58A7-BFFB-5443-9643-38A3F8AF857F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CE5779-6519-F3A1-0455-1C0DE39C5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7AE685-E0A3-A0E1-05CC-F557642E945F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CB21FC-EEC3-8A42-11ED-F7302BB2BAB0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76103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ext Placeholder 1">
            <a:extLst>
              <a:ext uri="{FF2B5EF4-FFF2-40B4-BE49-F238E27FC236}">
                <a16:creationId xmlns:a16="http://schemas.microsoft.com/office/drawing/2014/main" id="{AB05B940-6118-A237-0800-8B37AF44EA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E095633-9E14-D8B7-878B-46075D5F5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A5FDCF7-04C8-57B7-E7C7-FE8D6555669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3460413" y="9536113"/>
            <a:ext cx="4827587" cy="547687"/>
          </a:xfrm>
        </p:spPr>
        <p:txBody>
          <a:bodyPr/>
          <a:lstStyle/>
          <a:p>
            <a:fld id="{E96E58A7-BFFB-5443-9643-38A3F8AF857F}" type="slidenum">
              <a:rPr lang="en-US" smtClean="0"/>
              <a:pPr/>
              <a:t>5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9705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4EEFDD-75AD-3328-9585-727535022B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5F49C4-7204-C913-7F19-1A3E3A18EF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DA9BB4-DD08-6B18-AAD0-B59BC356C85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4347E29-5AED-EC86-A22E-447ADDA760E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4164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B7C9E4-B8D0-50BA-AA49-7E1AF3A7D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C952E9-B47A-9771-0DDB-CFDADD99687F}"/>
              </a:ext>
            </a:extLst>
          </p:cNvPr>
          <p:cNvSpPr txBox="1"/>
          <p:nvPr/>
        </p:nvSpPr>
        <p:spPr>
          <a:xfrm>
            <a:off x="564774" y="9673515"/>
            <a:ext cx="2438485" cy="24622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Reference: RCHT-DIV-PPT-WACD-001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4CCB4B-A27E-9869-9A90-DF5C161392CD}"/>
              </a:ext>
            </a:extLst>
          </p:cNvPr>
          <p:cNvSpPr txBox="1"/>
          <p:nvPr/>
        </p:nvSpPr>
        <p:spPr>
          <a:xfrm>
            <a:off x="3095538" y="9673515"/>
            <a:ext cx="897028" cy="24622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Version: 1.0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31C81D-7444-6607-4771-4AC62DB136CB}"/>
              </a:ext>
            </a:extLst>
          </p:cNvPr>
          <p:cNvSpPr txBox="1"/>
          <p:nvPr/>
        </p:nvSpPr>
        <p:spPr>
          <a:xfrm>
            <a:off x="4084846" y="9673515"/>
            <a:ext cx="1607118" cy="24622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Review Date: 06/06/2029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6240069-76F9-0EEB-10C4-6E33922F7FD1}"/>
              </a:ext>
            </a:extLst>
          </p:cNvPr>
          <p:cNvSpPr txBox="1"/>
          <p:nvPr/>
        </p:nvSpPr>
        <p:spPr>
          <a:xfrm>
            <a:off x="5784244" y="9673514"/>
            <a:ext cx="2671206" cy="24622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Royal Cornwall Hospitals NHS Trust 2026</a:t>
            </a:r>
          </a:p>
        </p:txBody>
      </p:sp>
    </p:spTree>
    <p:extLst>
      <p:ext uri="{BB962C8B-B14F-4D97-AF65-F5344CB8AC3E}">
        <p14:creationId xmlns:p14="http://schemas.microsoft.com/office/powerpoint/2010/main" val="1472189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urgery Peri-Operative Care Division NHS Dark Red">
      <a:dk1>
        <a:srgbClr val="000000"/>
      </a:dk1>
      <a:lt1>
        <a:srgbClr val="FFFFFF"/>
      </a:lt1>
      <a:dk2>
        <a:srgbClr val="8A1538"/>
      </a:dk2>
      <a:lt2>
        <a:srgbClr val="891639"/>
      </a:lt2>
      <a:accent1>
        <a:srgbClr val="891639"/>
      </a:accent1>
      <a:accent2>
        <a:srgbClr val="891639"/>
      </a:accent2>
      <a:accent3>
        <a:srgbClr val="891639"/>
      </a:accent3>
      <a:accent4>
        <a:srgbClr val="891639"/>
      </a:accent4>
      <a:accent5>
        <a:srgbClr val="891639"/>
      </a:accent5>
      <a:accent6>
        <a:srgbClr val="891639"/>
      </a:accent6>
      <a:hlink>
        <a:srgbClr val="891639"/>
      </a:hlink>
      <a:folHlink>
        <a:srgbClr val="89163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199</TotalTime>
  <Words>26</Words>
  <Application>Microsoft Macintosh PowerPoint</Application>
  <PresentationFormat>Custom</PresentationFormat>
  <Paragraphs>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Aptos</vt:lpstr>
      <vt:lpstr>Arial</vt:lpstr>
      <vt:lpstr>Office Theme</vt:lpstr>
      <vt:lpstr>RCHT Surgery and Peri-Operative PowerPoint template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PEARSON, Richard (ROYAL CORNWALL HOSPITALS NHS TRUST)</dc:creator>
  <cp:lastModifiedBy>PEARSON, Richard (ROYAL CORNWALL HOSPITALS NHS TRUST)</cp:lastModifiedBy>
  <cp:revision>38</cp:revision>
  <dcterms:created xsi:type="dcterms:W3CDTF">2026-05-26T14:04:46Z</dcterms:created>
  <dcterms:modified xsi:type="dcterms:W3CDTF">2026-06-19T17:48:37Z</dcterms:modified>
</cp:coreProperties>
</file>