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63" r:id="rId2"/>
    <p:sldId id="257" r:id="rId3"/>
    <p:sldId id="258" r:id="rId4"/>
    <p:sldId id="259" r:id="rId5"/>
    <p:sldId id="261" r:id="rId6"/>
    <p:sldId id="264" r:id="rId7"/>
    <p:sldId id="260" r:id="rId8"/>
  </p:sldIdLst>
  <p:sldSz cx="18288000" cy="10288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ACA0"/>
    <a:srgbClr val="185EB9"/>
    <a:srgbClr val="37256D"/>
    <a:srgbClr val="8D0033"/>
    <a:srgbClr val="DE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7"/>
    <p:restoredTop sz="94658"/>
  </p:normalViewPr>
  <p:slideViewPr>
    <p:cSldViewPr snapToGrid="0">
      <p:cViewPr varScale="1">
        <p:scale>
          <a:sx n="80" d="100"/>
          <a:sy n="80" d="100"/>
        </p:scale>
        <p:origin x="9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B39F6-86DE-704D-A7AB-B323A8E5DDF6}" type="datetimeFigureOut">
              <a:rPr lang="en-US" smtClean="0"/>
              <a:t>6/19/26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79F4B-7268-574E-83CF-CDCBB493E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80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37C7053-8263-5C30-3326-9043877A13A9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8F66C9-C474-6B2F-37B5-B41859C67E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432"/>
            <a:ext cx="18289412" cy="102877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E27BB9-15BF-D913-23DF-58E7B59FF13D}"/>
              </a:ext>
            </a:extLst>
          </p:cNvPr>
          <p:cNvSpPr/>
          <p:nvPr userDrawn="1"/>
        </p:nvSpPr>
        <p:spPr>
          <a:xfrm>
            <a:off x="512449" y="9538497"/>
            <a:ext cx="4862149" cy="364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520650-46F9-6347-BD9A-69C9873CFD88}"/>
              </a:ext>
            </a:extLst>
          </p:cNvPr>
          <p:cNvSpPr/>
          <p:nvPr userDrawn="1"/>
        </p:nvSpPr>
        <p:spPr>
          <a:xfrm>
            <a:off x="12788865" y="9533887"/>
            <a:ext cx="4314377" cy="364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B38FAE-0594-6C1C-14DC-FA416B2BFDD1}"/>
              </a:ext>
            </a:extLst>
          </p:cNvPr>
          <p:cNvSpPr/>
          <p:nvPr userDrawn="1"/>
        </p:nvSpPr>
        <p:spPr>
          <a:xfrm>
            <a:off x="6057900" y="9554732"/>
            <a:ext cx="6172200" cy="348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4240" y="2471156"/>
            <a:ext cx="11763170" cy="1812692"/>
          </a:xfrm>
          <a:prstGeom prst="rect">
            <a:avLst/>
          </a:prstGeom>
        </p:spPr>
        <p:txBody>
          <a:bodyPr anchor="b"/>
          <a:lstStyle>
            <a:lvl1pPr algn="l">
              <a:defRPr sz="6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4240" y="4780136"/>
            <a:ext cx="11763170" cy="1635654"/>
          </a:xfrm>
        </p:spPr>
        <p:txBody>
          <a:bodyPr/>
          <a:lstStyle>
            <a:lvl1pPr marL="0" indent="0" algn="l"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1C498FB5-E753-ED6B-917B-139C1D700B6A}"/>
              </a:ext>
            </a:extLst>
          </p:cNvPr>
          <p:cNvSpPr txBox="1"/>
          <p:nvPr userDrawn="1"/>
        </p:nvSpPr>
        <p:spPr>
          <a:xfrm>
            <a:off x="546484" y="1091285"/>
            <a:ext cx="4247684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rgbClr val="14AC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Division</a:t>
            </a:r>
            <a:endParaRPr sz="4000" b="1" dirty="0">
              <a:solidFill>
                <a:srgbClr val="14AC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56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1AC40EC-ABFA-08E5-CF85-51364232443A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F9AD36-93E0-9143-715A-B0838C7A59D4}"/>
              </a:ext>
            </a:extLst>
          </p:cNvPr>
          <p:cNvSpPr/>
          <p:nvPr userDrawn="1"/>
        </p:nvSpPr>
        <p:spPr>
          <a:xfrm>
            <a:off x="527536" y="2074128"/>
            <a:ext cx="17232926" cy="7292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DEE815-0DA7-DFF0-587C-A66F6854CC3A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376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F259C66-4408-E6F8-DA66-AC7DA8E86773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12520" y="9412212"/>
            <a:ext cx="651746" cy="54777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721" y="2303585"/>
            <a:ext cx="16758141" cy="6929038"/>
          </a:xfrm>
        </p:spPr>
        <p:txBody>
          <a:bodyPr/>
          <a:lstStyle>
            <a:lvl1pPr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D140AF-3DD6-5F59-14F6-AD19DCF334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7536" y="9630074"/>
            <a:ext cx="16567532" cy="2417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C77628-F01F-189F-E72E-99F4FBEB49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725620" y="547774"/>
            <a:ext cx="1034842" cy="10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1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8847141-A88C-975A-E473-55F445218E04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3B8EE6-0FB0-57DA-D0D8-AE3661F229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177" y="3103310"/>
            <a:ext cx="14414500" cy="860527"/>
          </a:xfrm>
          <a:prstGeom prst="rect">
            <a:avLst/>
          </a:prstGeom>
        </p:spPr>
        <p:txBody>
          <a:bodyPr anchor="b"/>
          <a:lstStyle>
            <a:lvl1pPr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483" y="4483100"/>
            <a:ext cx="14414500" cy="582898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487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0958170-4BE7-C3F7-89AE-05F056106C45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63EE31C1-A36E-43A0-50F5-9B9E7D9CE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04310" y="9416392"/>
            <a:ext cx="651746" cy="5477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D2B87F5A-61D1-9B32-8D70-900CE93F38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76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8A91E26A-269B-9160-3CC9-C2C87DC96A7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73723" y="2293496"/>
            <a:ext cx="8255978" cy="6715594"/>
          </a:xfrm>
        </p:spPr>
        <p:txBody>
          <a:bodyPr/>
          <a:lstStyle>
            <a:lvl1pPr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38FF07B-A277-E2FE-0500-7D75B11128A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258299" y="2293495"/>
            <a:ext cx="8255978" cy="6715595"/>
          </a:xfrm>
        </p:spPr>
        <p:txBody>
          <a:bodyPr/>
          <a:lstStyle>
            <a:lvl1pPr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375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06A612-8B35-A2DB-BD04-ED8D76047BAC}"/>
              </a:ext>
            </a:extLst>
          </p:cNvPr>
          <p:cNvSpPr/>
          <p:nvPr userDrawn="1"/>
        </p:nvSpPr>
        <p:spPr>
          <a:xfrm>
            <a:off x="0" y="404948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6B75F4-F8FF-8E28-D384-55EFA423169F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D3AFCD-7BC4-FC97-1488-D5E168BBFFBE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429271-C000-AABB-4D56-6C00B38C3A1D}"/>
              </a:ext>
            </a:extLst>
          </p:cNvPr>
          <p:cNvSpPr/>
          <p:nvPr userDrawn="1"/>
        </p:nvSpPr>
        <p:spPr>
          <a:xfrm>
            <a:off x="509951" y="2522133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C481AC-5942-20F0-376C-C44885A6ABFC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556DDF-6163-7CD8-E7C8-034B7A22C618}"/>
              </a:ext>
            </a:extLst>
          </p:cNvPr>
          <p:cNvSpPr/>
          <p:nvPr userDrawn="1"/>
        </p:nvSpPr>
        <p:spPr>
          <a:xfrm>
            <a:off x="9258300" y="2522132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247" y="2660073"/>
            <a:ext cx="8222643" cy="1089129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247" y="3958479"/>
            <a:ext cx="8222643" cy="512317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462914" y="2660073"/>
            <a:ext cx="8097723" cy="1098120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462914" y="4008264"/>
            <a:ext cx="8097723" cy="507339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6913A6D-687D-D311-1617-1640016DA08D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2915900" y="9535998"/>
            <a:ext cx="4826976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014453-7FB4-3375-8482-3ACE1CF2A7A9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289A8911-6A6F-AC74-ABE6-46DA43C5E6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875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19" name="Slide Number Placeholder 19">
            <a:extLst>
              <a:ext uri="{FF2B5EF4-FFF2-40B4-BE49-F238E27FC236}">
                <a16:creationId xmlns:a16="http://schemas.microsoft.com/office/drawing/2014/main" id="{D4B02D94-181C-00C4-8739-02FF5AD2CE19}"/>
              </a:ext>
            </a:extLst>
          </p:cNvPr>
          <p:cNvSpPr txBox="1">
            <a:spLocks/>
          </p:cNvSpPr>
          <p:nvPr userDrawn="1"/>
        </p:nvSpPr>
        <p:spPr>
          <a:xfrm>
            <a:off x="17178184" y="9533959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2E6EF22-6EBF-68ED-FF5D-017F71DC0F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25620" y="547774"/>
            <a:ext cx="1034842" cy="10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04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9F171F-43F0-AED7-ACA4-8876420F7996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DCBBAA-760D-0A80-896C-9F3E8C8FCBB8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6DE83A-0909-BC1A-B12B-616F4348A7BE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9DEFCF-6CD8-B25B-8887-38AFB3A84E81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2D8281-2561-2C71-2385-C0ABEA5E397E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2874335" y="9535998"/>
            <a:ext cx="4862149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19">
            <a:extLst>
              <a:ext uri="{FF2B5EF4-FFF2-40B4-BE49-F238E27FC236}">
                <a16:creationId xmlns:a16="http://schemas.microsoft.com/office/drawing/2014/main" id="{FE017D7F-74E5-BA6B-8A20-B20A9256BA6C}"/>
              </a:ext>
            </a:extLst>
          </p:cNvPr>
          <p:cNvSpPr txBox="1">
            <a:spLocks/>
          </p:cNvSpPr>
          <p:nvPr userDrawn="1"/>
        </p:nvSpPr>
        <p:spPr>
          <a:xfrm>
            <a:off x="17178184" y="9520896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32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96EFAB6-EFA8-FF13-0245-2314DDCAF29A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947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3725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36FC533-21D2-AA5E-3DE6-AF29FFF04A97}"/>
              </a:ext>
            </a:extLst>
          </p:cNvPr>
          <p:cNvSpPr/>
          <p:nvPr userDrawn="1"/>
        </p:nvSpPr>
        <p:spPr>
          <a:xfrm>
            <a:off x="17177770" y="9377740"/>
            <a:ext cx="556890" cy="5568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FEE629A-ADAF-1F46-416D-626929C6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6174" y="9384601"/>
            <a:ext cx="506208" cy="5500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18E544F-116B-2D45-95B8-E623122889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248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8847141-A88C-975A-E473-55F445218E04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DA69DF-874B-B95E-7F78-C660398B44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464" y="2916198"/>
            <a:ext cx="12857323" cy="738664"/>
          </a:xfrm>
          <a:prstGeom prst="rect">
            <a:avLst/>
          </a:prstGeom>
        </p:spPr>
        <p:txBody>
          <a:bodyPr anchor="b"/>
          <a:lstStyle>
            <a:lvl1pPr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3388FD52-DCAE-7094-AE7C-8408B3B0F176}"/>
              </a:ext>
            </a:extLst>
          </p:cNvPr>
          <p:cNvSpPr txBox="1"/>
          <p:nvPr userDrawn="1"/>
        </p:nvSpPr>
        <p:spPr>
          <a:xfrm>
            <a:off x="543729" y="1147806"/>
            <a:ext cx="3243342" cy="64633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3000" b="1" spc="-50" dirty="0">
                <a:solidFill>
                  <a:srgbClr val="14AC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Division</a:t>
            </a:r>
            <a:endParaRPr sz="3000" b="1" dirty="0">
              <a:solidFill>
                <a:srgbClr val="14AC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7C37BF-AB86-3505-3255-989CBB92FF78}"/>
              </a:ext>
            </a:extLst>
          </p:cNvPr>
          <p:cNvSpPr txBox="1"/>
          <p:nvPr userDrawn="1"/>
        </p:nvSpPr>
        <p:spPr>
          <a:xfrm>
            <a:off x="667592" y="6955436"/>
            <a:ext cx="2313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RCHT-DIV-PPT-MED-001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12866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824A3C0-69FE-27B3-811B-D582AB041FE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A14D-CC7D-4E25-7C91-40443AC81169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F7A4F4-5CCA-F252-DE11-5286C9BB9CBD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56DEF4-46A2-FBAF-5B8E-C67F6D64D5B3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53759C-5D37-F5B1-6BC1-635EA5787793}"/>
              </a:ext>
            </a:extLst>
          </p:cNvPr>
          <p:cNvSpPr/>
          <p:nvPr userDrawn="1"/>
        </p:nvSpPr>
        <p:spPr>
          <a:xfrm>
            <a:off x="509950" y="2149351"/>
            <a:ext cx="6648089" cy="6643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D147FD-4ABA-7290-D5F4-F7D9D3602FE3}"/>
              </a:ext>
            </a:extLst>
          </p:cNvPr>
          <p:cNvSpPr/>
          <p:nvPr userDrawn="1"/>
        </p:nvSpPr>
        <p:spPr>
          <a:xfrm>
            <a:off x="7774781" y="2114212"/>
            <a:ext cx="10003266" cy="6690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248" y="2308239"/>
            <a:ext cx="6384317" cy="1203887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6309" y="2244438"/>
            <a:ext cx="9783443" cy="6380018"/>
          </a:xfrm>
        </p:spPr>
        <p:txBody>
          <a:bodyPr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248" y="3829642"/>
            <a:ext cx="6384317" cy="4794813"/>
          </a:xfr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4D6F0AC-AE9D-1F1C-ABA5-47ABDBC6CE32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1E3749-AD31-ABCC-10EE-0E2F3785F81E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D77ADFF3-F936-FB65-6D1D-B50DA6F2A58C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4EFE775-4A4F-A581-07BA-DF38C2D957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25620" y="547774"/>
            <a:ext cx="1034842" cy="1034842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A44B696-CB1B-AC68-3CB0-BBFB528F96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320" y="809078"/>
            <a:ext cx="15395575" cy="552612"/>
          </a:xfrm>
        </p:spPr>
        <p:txBody>
          <a:bodyPr/>
          <a:lstStyle>
            <a:lvl1pPr marL="342900" marR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80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EE2BB-430A-04CC-5442-C7C90D8BAC3A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09DF05-2A16-1950-EBC0-9EF8FD40B6A3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0BE578-5803-F795-A0A1-1AA58D9DDC28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5F21EA-43AC-495F-FCF0-7E44370ABBD1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AD664F-5E76-8EAC-F565-B9DAA9446322}"/>
              </a:ext>
            </a:extLst>
          </p:cNvPr>
          <p:cNvSpPr/>
          <p:nvPr userDrawn="1"/>
        </p:nvSpPr>
        <p:spPr>
          <a:xfrm>
            <a:off x="509950" y="2018685"/>
            <a:ext cx="6648089" cy="1368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FBCA45-E58D-3449-6434-6DB395BC6732}"/>
              </a:ext>
            </a:extLst>
          </p:cNvPr>
          <p:cNvSpPr/>
          <p:nvPr userDrawn="1"/>
        </p:nvSpPr>
        <p:spPr>
          <a:xfrm>
            <a:off x="7774780" y="2018684"/>
            <a:ext cx="9961703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5543DB-4331-2E1F-04E3-73A1DE2FD131}"/>
              </a:ext>
            </a:extLst>
          </p:cNvPr>
          <p:cNvSpPr/>
          <p:nvPr userDrawn="1"/>
        </p:nvSpPr>
        <p:spPr>
          <a:xfrm>
            <a:off x="474778" y="3824109"/>
            <a:ext cx="6683261" cy="4968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48" y="2143225"/>
            <a:ext cx="6384317" cy="1137694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917533" y="2147144"/>
            <a:ext cx="9720519" cy="6500467"/>
          </a:xfrm>
        </p:spPr>
        <p:txBody>
          <a:bodyPr anchor="t"/>
          <a:lstStyle>
            <a:lvl1pPr marL="0" indent="0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7696" y="3948195"/>
            <a:ext cx="6436569" cy="4699416"/>
          </a:xfrm>
        </p:spPr>
        <p:txBody>
          <a:bodyPr/>
          <a:lstStyle>
            <a:lvl1pPr marL="0" indent="0"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FAE556A-9AA2-FCBC-449E-A9390ABB4F17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331880-5E46-21C6-D384-41A64C7B7911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89FF9B7C-C0B3-6AEC-DF7D-0F7428182552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E2DEB71-5635-5467-6CAE-3BDDAE3ACE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25620" y="547774"/>
            <a:ext cx="1034842" cy="1034842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287701CF-8B87-0EEF-089F-8505B21689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4238" y="793906"/>
            <a:ext cx="15525750" cy="603756"/>
          </a:xfrm>
        </p:spPr>
        <p:txBody>
          <a:bodyPr/>
          <a:lstStyle>
            <a:lvl1pPr marL="342900" marR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342900" marR="0" lvl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583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8D16B5-2A00-436F-1D08-EF32E4828C6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B4DC16-F6F3-6F1D-71E0-E952C7B4B98D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B8C94C-27AB-77B8-5BE1-F99F1707EC69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EBE701-121C-CAB5-B600-C3BBC872558A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FB823D-BB7B-A4A4-D29F-B9B95F5BB5A1}"/>
              </a:ext>
            </a:extLst>
          </p:cNvPr>
          <p:cNvSpPr/>
          <p:nvPr userDrawn="1"/>
        </p:nvSpPr>
        <p:spPr>
          <a:xfrm>
            <a:off x="509950" y="2114213"/>
            <a:ext cx="17212144" cy="715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C63F354-B75D-EF5C-614D-5CFB7768EB97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95118" y="9535998"/>
            <a:ext cx="4826976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469D9C-D916-BFC8-8953-A84F5213AB52}"/>
              </a:ext>
            </a:extLst>
          </p:cNvPr>
          <p:cNvSpPr/>
          <p:nvPr userDrawn="1"/>
        </p:nvSpPr>
        <p:spPr>
          <a:xfrm>
            <a:off x="509950" y="547775"/>
            <a:ext cx="15876513" cy="1034842"/>
          </a:xfrm>
          <a:prstGeom prst="rect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9439AE-45B5-52D3-E9E8-D28E787E4F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875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941B2945-3C4B-4D79-E7B9-1F4E54463C0F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11FB349-6741-D3F2-7D49-08E585173B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25620" y="547774"/>
            <a:ext cx="1034842" cy="10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89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A6CEA49-04A2-0584-FEED-A493570FDF8A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4348AF-7277-47EE-D2F5-4904D0D7969C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2FBAC2-9038-4BFD-72AB-8E1930077E21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2BCD6D-AB64-E681-F289-13A9D2AFA842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A389D9-D620-45B1-7E9A-F2A595565520}"/>
              </a:ext>
            </a:extLst>
          </p:cNvPr>
          <p:cNvSpPr/>
          <p:nvPr userDrawn="1"/>
        </p:nvSpPr>
        <p:spPr>
          <a:xfrm>
            <a:off x="509950" y="1906393"/>
            <a:ext cx="11720150" cy="7354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4878C2-E75A-47FB-4C54-B4DD824E3E75}"/>
              </a:ext>
            </a:extLst>
          </p:cNvPr>
          <p:cNvSpPr/>
          <p:nvPr userDrawn="1"/>
        </p:nvSpPr>
        <p:spPr>
          <a:xfrm>
            <a:off x="12617416" y="1924322"/>
            <a:ext cx="5107531" cy="7337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74336" y="2130389"/>
            <a:ext cx="4639942" cy="6908681"/>
          </a:xfrm>
          <a:prstGeom prst="rect">
            <a:avLst/>
          </a:prstGeom>
        </p:spPr>
        <p:txBody>
          <a:bodyPr vert="eaVert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3722" y="2130390"/>
            <a:ext cx="11253600" cy="6908680"/>
          </a:xfrm>
        </p:spPr>
        <p:txBody>
          <a:bodyPr vert="eaVert"/>
          <a:lstStyle>
            <a:lvl1pPr>
              <a:defRPr sz="3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DF6C9E1-B38C-A055-62A7-55AC373C4FFB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9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2E4214-4EE5-148A-2607-8BBAA911E5A8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2DFED0A-E85E-2155-48FA-B1BF18F763C5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C610A925-8EC8-F35D-2F8F-0332BCD2702B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8F6E3FF-7319-0576-65FD-40B9299745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25620" y="547774"/>
            <a:ext cx="1034842" cy="1034842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836A28F-BDA0-4E07-9D64-9C0E179A88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3153" y="750888"/>
            <a:ext cx="15416212" cy="633412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811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FC522D-6CBD-8961-B74D-B7E5876ADD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E81EB1-FB84-0A97-C429-E3A1124EFE56}"/>
              </a:ext>
            </a:extLst>
          </p:cNvPr>
          <p:cNvSpPr/>
          <p:nvPr userDrawn="1"/>
        </p:nvSpPr>
        <p:spPr>
          <a:xfrm>
            <a:off x="509951" y="2074128"/>
            <a:ext cx="17232926" cy="7336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3722" y="2312894"/>
            <a:ext cx="16707454" cy="6838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B22F5D-339C-07A8-69E2-B8B69C2DA473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A8A2EEA-54CF-6957-71C3-C639B5F2528A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000" dirty="0"/>
              <a:t>Click to edit Master title style</a:t>
            </a:r>
            <a:endParaRPr lang="en-US" sz="40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AAC6663-7DBD-A87B-F37D-4390A0817196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41710" y="9428080"/>
            <a:ext cx="582173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78A5D9-CFC6-F144-BCB7-461C5BB9844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6417373-50DD-8F1F-18FA-D213CA0BDBDB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27536" y="9630074"/>
            <a:ext cx="16567532" cy="2417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FBE6E84-CE66-A874-9F52-1C1F12EBB9F9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6725620" y="547774"/>
            <a:ext cx="1034842" cy="10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28704-C7F9-54A4-537D-8AB67E6421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RCHT Medical Division PowerPoint template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5442A5-0216-7584-FAB3-93DAEE5EE6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64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FD7E0-9041-95BD-EE43-7EC9863E0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CC8F88-96F9-95D1-A40C-475BFA577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D2C317-CDE7-D993-9D77-210795CC7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E96E58A7-BFFB-5443-9643-38A3F8AF857F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182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83D39-2A03-ABD7-A72F-19ACAA57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C1543-63BD-5BE7-7AF6-F897C8326F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421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E5779-6519-F3A1-0455-1C0DE39C5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AE685-E0A3-A0E1-05CC-F557642E945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CB21FC-EEC3-8A42-11ED-F7302BB2BAB0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3FFEBF-D568-5D08-9DEB-5D3923244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58A7-BFFB-5443-9643-38A3F8AF857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610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>
            <a:extLst>
              <a:ext uri="{FF2B5EF4-FFF2-40B4-BE49-F238E27FC236}">
                <a16:creationId xmlns:a16="http://schemas.microsoft.com/office/drawing/2014/main" id="{AB05B940-6118-A237-0800-8B37AF44EA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5FDCF7-04C8-57B7-E7C7-FE8D65556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58A7-BFFB-5443-9643-38A3F8AF857F}" type="slidenum">
              <a:rPr lang="en-US" smtClean="0"/>
              <a:pPr/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095633-9E14-D8B7-878B-46075D5F5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70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9992E-C9D7-71BF-10E5-E45C9F160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B53EF-E011-35A9-A1B2-6A1C822CD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3405C-B122-917F-1874-6AA8078AA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AE523-D18F-69CC-A473-10E9AAFD1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58A7-BFFB-5443-9643-38A3F8AF857F}" type="slidenum">
              <a:rPr lang="en-US" smtClean="0"/>
              <a:pPr/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5021FC-C1F9-D844-69BB-E9795ECF0D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50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7C9E4-B8D0-50BA-AA49-7E1AF3A7D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349CE8-39B3-E778-B679-057584D33CE7}"/>
              </a:ext>
            </a:extLst>
          </p:cNvPr>
          <p:cNvSpPr txBox="1"/>
          <p:nvPr/>
        </p:nvSpPr>
        <p:spPr>
          <a:xfrm>
            <a:off x="564774" y="9673515"/>
            <a:ext cx="2438485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RCHT-DIV-PPT-WACD-001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E45B0E-829F-1877-9470-19148AE3B77E}"/>
              </a:ext>
            </a:extLst>
          </p:cNvPr>
          <p:cNvSpPr txBox="1"/>
          <p:nvPr/>
        </p:nvSpPr>
        <p:spPr>
          <a:xfrm>
            <a:off x="3095538" y="9673515"/>
            <a:ext cx="89702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D1EDEA-BA22-A309-0128-8531EF786A54}"/>
              </a:ext>
            </a:extLst>
          </p:cNvPr>
          <p:cNvSpPr txBox="1"/>
          <p:nvPr/>
        </p:nvSpPr>
        <p:spPr>
          <a:xfrm>
            <a:off x="4084846" y="9673515"/>
            <a:ext cx="160711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2453D4-49A3-9906-E220-44C6A049370C}"/>
              </a:ext>
            </a:extLst>
          </p:cNvPr>
          <p:cNvSpPr txBox="1"/>
          <p:nvPr/>
        </p:nvSpPr>
        <p:spPr>
          <a:xfrm>
            <a:off x="5784244" y="9673514"/>
            <a:ext cx="2671206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1472189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cal Division - NHS Aqua Green">
      <a:dk1>
        <a:srgbClr val="000000"/>
      </a:dk1>
      <a:lt1>
        <a:srgbClr val="FFFFFF"/>
      </a:lt1>
      <a:dk2>
        <a:srgbClr val="14AC9F"/>
      </a:dk2>
      <a:lt2>
        <a:srgbClr val="14AC9F"/>
      </a:lt2>
      <a:accent1>
        <a:srgbClr val="14AC9F"/>
      </a:accent1>
      <a:accent2>
        <a:srgbClr val="14AC9F"/>
      </a:accent2>
      <a:accent3>
        <a:srgbClr val="14AC9F"/>
      </a:accent3>
      <a:accent4>
        <a:srgbClr val="14AC9F"/>
      </a:accent4>
      <a:accent5>
        <a:srgbClr val="14AC9F"/>
      </a:accent5>
      <a:accent6>
        <a:srgbClr val="14AC9F"/>
      </a:accent6>
      <a:hlink>
        <a:srgbClr val="14AC9F"/>
      </a:hlink>
      <a:folHlink>
        <a:srgbClr val="14AC9F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</TotalTime>
  <Words>26</Words>
  <Application>Microsoft Macintosh PowerPoint</Application>
  <PresentationFormat>Custom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Office Theme</vt:lpstr>
      <vt:lpstr>RCHT Medical Division PowerPoint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PEARSON, Richard (ROYAL CORNWALL HOSPITALS NHS TRUST)</dc:creator>
  <cp:lastModifiedBy>PEARSON, Richard (ROYAL CORNWALL HOSPITALS NHS TRUST)</cp:lastModifiedBy>
  <cp:revision>41</cp:revision>
  <dcterms:created xsi:type="dcterms:W3CDTF">2026-05-26T14:04:46Z</dcterms:created>
  <dcterms:modified xsi:type="dcterms:W3CDTF">2026-06-19T17:47:21Z</dcterms:modified>
</cp:coreProperties>
</file>