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1" r:id="rId6"/>
    <p:sldId id="264" r:id="rId7"/>
    <p:sldId id="260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EB9"/>
    <a:srgbClr val="37256D"/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7"/>
    <p:restoredTop sz="94658"/>
  </p:normalViewPr>
  <p:slideViewPr>
    <p:cSldViewPr snapToGrid="0">
      <p:cViewPr varScale="1">
        <p:scale>
          <a:sx n="80" d="100"/>
          <a:sy n="80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6/19/26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7C7053-8263-5C30-3326-9043877A13A9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91E5AB-B560-3C64-4500-A0B3B60A4D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12" y="794"/>
            <a:ext cx="18289412" cy="102877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E27BB9-15BF-D913-23DF-58E7B59FF13D}"/>
              </a:ext>
            </a:extLst>
          </p:cNvPr>
          <p:cNvSpPr/>
          <p:nvPr userDrawn="1"/>
        </p:nvSpPr>
        <p:spPr>
          <a:xfrm>
            <a:off x="512449" y="9538497"/>
            <a:ext cx="4862149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20650-46F9-6347-BD9A-69C9873CFD88}"/>
              </a:ext>
            </a:extLst>
          </p:cNvPr>
          <p:cNvSpPr/>
          <p:nvPr userDrawn="1"/>
        </p:nvSpPr>
        <p:spPr>
          <a:xfrm>
            <a:off x="12788865" y="9533887"/>
            <a:ext cx="4314377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B38FAE-0594-6C1C-14DC-FA416B2BFDD1}"/>
              </a:ext>
            </a:extLst>
          </p:cNvPr>
          <p:cNvSpPr/>
          <p:nvPr userDrawn="1"/>
        </p:nvSpPr>
        <p:spPr>
          <a:xfrm>
            <a:off x="6057900" y="9554732"/>
            <a:ext cx="6172200" cy="348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250" y="3562775"/>
            <a:ext cx="11763170" cy="1791683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250" y="5947109"/>
            <a:ext cx="11763170" cy="1257941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4864E6FD-433C-4428-929F-6E31AA572C8C}"/>
              </a:ext>
            </a:extLst>
          </p:cNvPr>
          <p:cNvSpPr txBox="1"/>
          <p:nvPr userDrawn="1"/>
        </p:nvSpPr>
        <p:spPr>
          <a:xfrm>
            <a:off x="555176" y="1091145"/>
            <a:ext cx="4862149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185E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Division</a:t>
            </a:r>
            <a:endParaRPr sz="4000" b="1" dirty="0">
              <a:solidFill>
                <a:srgbClr val="185E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1AC40EC-ABFA-08E5-CF85-51364232443A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F9AD36-93E0-9143-715A-B0838C7A59D4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DEE815-0DA7-DFF0-587C-A66F6854CC3A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6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F259C66-4408-E6F8-DA66-AC7DA8E86773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F22AD-80FE-A86B-4D6B-E79B36657F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D4F225-6EA0-5EE9-2956-1E7D0FBA56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7536" y="9627407"/>
            <a:ext cx="16567532" cy="24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1AF83A-46E0-A142-CD66-8D5BDB7B76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165" y="3034038"/>
            <a:ext cx="14414500" cy="953345"/>
          </a:xfrm>
          <a:prstGeom prst="rect">
            <a:avLst/>
          </a:prstGeo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165" y="4243844"/>
            <a:ext cx="14414500" cy="825500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0958170-4BE7-C3F7-89AE-05F056106C45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3EE31C1-A36E-43A0-50F5-9B9E7D9C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04310" y="9416392"/>
            <a:ext cx="651746" cy="5477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2B87F5A-61D1-9B32-8D70-900CE93F3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76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A91E26A-269B-9160-3CC9-C2C87DC96A7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73723" y="2293496"/>
            <a:ext cx="8255978" cy="6715594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38FF07B-A277-E2FE-0500-7D75B11128A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258299" y="2293495"/>
            <a:ext cx="8255978" cy="6715595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B75F4-F8FF-8E28-D384-55EFA423169F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3AFCD-7BC4-FC97-1488-D5E168BBFF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481AC-5942-20F0-376C-C44885A6ABFC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2915900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2494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75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3395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1A80942-A0DB-25CC-BDD0-DC73CA9DBF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DCBBAA-760D-0A80-896C-9F3E8C8FCBB8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DE83A-0909-BC1A-B12B-616F4348A7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9DEFCF-6CD8-B25B-8887-38AFB3A84E8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874335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2089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3725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8842DC-EC51-D825-7601-2E88BED832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54" y="2781276"/>
            <a:ext cx="12857323" cy="738664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B49106-2E9C-63C1-18CA-C401D2797E06}"/>
              </a:ext>
            </a:extLst>
          </p:cNvPr>
          <p:cNvSpPr txBox="1"/>
          <p:nvPr userDrawn="1"/>
        </p:nvSpPr>
        <p:spPr>
          <a:xfrm>
            <a:off x="667592" y="6955436"/>
            <a:ext cx="231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RCHT-DIV-PPT-CORP-001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A14D-CC7D-4E25-7C91-40443AC81169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A4F4-5CCA-F252-DE11-5286C9BB9CBD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6DEF4-46A2-FBAF-5B8E-C67F6D64D5B3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E1952BE-B3ED-3C7B-0FE6-107C5D161B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A499E7C-069D-734C-6A5A-5B16562A4B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3580" y="788606"/>
            <a:ext cx="15590838" cy="610022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DF05-2A16-1950-EBC0-9EF8FD40B6A3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BE578-5803-F795-A0A1-1AA58D9DDC28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5F21EA-43AC-495F-FCF0-7E44370ABBD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647449C-5224-8DC4-A3E3-B0CE5C794A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06FCBC3-FA28-B20E-0B51-4F9FD1BC68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4238" y="764498"/>
            <a:ext cx="15554325" cy="633164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4DC16-F6F3-6F1D-71E0-E952C7B4B98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8C94C-27AB-77B8-5BE1-F99F1707EC69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EBE701-121C-CAB5-B600-C3BBC872558A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95118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5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7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8E6735-F602-8B06-DAD4-D6757A89AE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CEA49-04A2-0584-FEED-A493570FDF8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4348AF-7277-47EE-D2F5-4904D0D7969C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2FBAC2-9038-4BFD-72AB-8E1930077E21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BCD6D-AB64-E681-F289-13A9D2AFA842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F6C9E1-B38C-A055-62A7-55AC373C4FFB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0C0BD00-D4C5-CFE3-25F2-7FF8116062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59BF82B-8226-B64F-4AE5-CAEFD4FA0C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143" y="764994"/>
            <a:ext cx="15416212" cy="629092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4374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47E990-5491-C1F8-1080-A0725F9FC13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420307-7869-3067-4CB0-78A052369A2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27536" y="9627407"/>
            <a:ext cx="16567532" cy="24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ACF54-B408-6417-490F-E56815D17F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RCHT Corporate Division PowerPoint template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8C13F-9F73-9D82-5C5B-504FCD447C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D1B2355A-8CD4-D532-24C3-DAA97043A2BB}"/>
              </a:ext>
            </a:extLst>
          </p:cNvPr>
          <p:cNvSpPr txBox="1"/>
          <p:nvPr/>
        </p:nvSpPr>
        <p:spPr>
          <a:xfrm>
            <a:off x="549656" y="1981738"/>
            <a:ext cx="5401136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185E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rgbClr val="185E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5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D7E0-9041-95BD-EE43-7EC9863E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C8F88-96F9-95D1-A40C-475BFA577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2C317-CDE7-D993-9D77-210795CC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96E58A7-BFFB-5443-9643-38A3F8AF857F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8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83D39-2A03-ABD7-A72F-19ACAA57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C1543-63BD-5BE7-7AF6-F897C8326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5779-6519-F3A1-0455-1C0DE39C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AE685-E0A3-A0E1-05CC-F557642E945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B21FC-EEC3-8A42-11ED-F7302BB2BAB0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FFEBF-D568-5D08-9DEB-5D3923244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10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>
            <a:extLst>
              <a:ext uri="{FF2B5EF4-FFF2-40B4-BE49-F238E27FC236}">
                <a16:creationId xmlns:a16="http://schemas.microsoft.com/office/drawing/2014/main" id="{AB05B940-6118-A237-0800-8B37AF44E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FDCF7-04C8-57B7-E7C7-FE8D6555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095633-9E14-D8B7-878B-46075D5F5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70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32A30-6E6B-1E05-D58B-484BE918A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05CBE-F98C-F42E-6B06-399C52DBB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F0435-FA44-5571-7244-5D864F41F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77EB5-31E9-6702-EBEE-513F27BF5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5A3638-B8AB-F792-6DF5-82C92681CF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3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C9E4-B8D0-50BA-AA49-7E1AF3A7D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BB5AF0B-DDED-F24C-D17E-BC21C2C660C3}"/>
              </a:ext>
            </a:extLst>
          </p:cNvPr>
          <p:cNvSpPr txBox="1"/>
          <p:nvPr/>
        </p:nvSpPr>
        <p:spPr>
          <a:xfrm>
            <a:off x="436454" y="863611"/>
            <a:ext cx="3685377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3000" b="1" spc="-50" dirty="0">
                <a:solidFill>
                  <a:srgbClr val="185E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Division</a:t>
            </a:r>
            <a:endParaRPr sz="3000" b="1" dirty="0">
              <a:solidFill>
                <a:srgbClr val="185E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4552DCF8-7ABC-1EB3-B425-0A20EE12AC40}"/>
              </a:ext>
            </a:extLst>
          </p:cNvPr>
          <p:cNvSpPr txBox="1"/>
          <p:nvPr/>
        </p:nvSpPr>
        <p:spPr>
          <a:xfrm>
            <a:off x="436454" y="1590153"/>
            <a:ext cx="4110680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3000" b="1" spc="-50" dirty="0">
                <a:solidFill>
                  <a:srgbClr val="185E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3000" b="1" dirty="0">
              <a:solidFill>
                <a:srgbClr val="185E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90A758-73F9-ABA4-B399-5ECF13D6E5FE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2CE68C-8868-7166-3192-787BF4306479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4BD5A1-EB8C-D164-5D2C-1D4005A1C523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CFEB4D-DFE6-DAAF-7D3F-05AAD670F86C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472189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rporate - NHS Blue">
      <a:dk1>
        <a:srgbClr val="000000"/>
      </a:dk1>
      <a:lt1>
        <a:srgbClr val="FFFFFF"/>
      </a:lt1>
      <a:dk2>
        <a:srgbClr val="185EB7"/>
      </a:dk2>
      <a:lt2>
        <a:srgbClr val="185EB7"/>
      </a:lt2>
      <a:accent1>
        <a:srgbClr val="185EB7"/>
      </a:accent1>
      <a:accent2>
        <a:srgbClr val="185EB7"/>
      </a:accent2>
      <a:accent3>
        <a:srgbClr val="185EB7"/>
      </a:accent3>
      <a:accent4>
        <a:srgbClr val="185EB7"/>
      </a:accent4>
      <a:accent5>
        <a:srgbClr val="185EB7"/>
      </a:accent5>
      <a:accent6>
        <a:srgbClr val="185EB7"/>
      </a:accent6>
      <a:hlink>
        <a:srgbClr val="185EB7"/>
      </a:hlink>
      <a:folHlink>
        <a:srgbClr val="185EB7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34</Words>
  <Application>Microsoft Macintosh PowerPoint</Application>
  <PresentationFormat>Custom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Office Theme</vt:lpstr>
      <vt:lpstr>RCHT Corporate Division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47</cp:revision>
  <dcterms:created xsi:type="dcterms:W3CDTF">2026-05-26T14:04:46Z</dcterms:created>
  <dcterms:modified xsi:type="dcterms:W3CDTF">2026-06-19T17:43:13Z</dcterms:modified>
</cp:coreProperties>
</file>