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1" r:id="rId6"/>
    <p:sldId id="264" r:id="rId7"/>
    <p:sldId id="260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14322A-B4E4-99F0-2A0A-95AD31F71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745" y="1557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240" y="2462810"/>
            <a:ext cx="11763170" cy="1818895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</a:t>
            </a:r>
            <a:r>
              <a:rPr lang="en-GB"/>
              <a:t>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176" y="4859724"/>
            <a:ext cx="11763170" cy="1106361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64160" y="1099094"/>
            <a:ext cx="9089506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3725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Cancer Division</a:t>
            </a:r>
            <a:endParaRPr sz="4000" b="1" dirty="0">
              <a:solidFill>
                <a:srgbClr val="3725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9AD36-93E0-9143-715A-B0838C7A59D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EE815-0DA7-DFF0-587C-A66F6854CC3A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259C66-4408-E6F8-DA66-AC7DA8E86773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326E7-5403-3E25-56A5-EE4C4404B1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BC2F63-BB68-247B-D15E-7923E40D0A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7536" y="9610882"/>
            <a:ext cx="16567532" cy="24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CDFE3-E293-053E-6795-0BB8DE001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12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729" y="3176040"/>
            <a:ext cx="14721671" cy="1079500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09" y="4871929"/>
            <a:ext cx="14414500" cy="825500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58170-4BE7-C3F7-89AE-05F056106C4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3EE31C1-A36E-43A0-50F5-9B9E7D9C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04310" y="9416392"/>
            <a:ext cx="651746" cy="547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B87F5A-61D1-9B32-8D70-900CE93F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A91E26A-269B-9160-3CC9-C2C87DC96A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3723" y="2293496"/>
            <a:ext cx="8255978" cy="6715594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38FF07B-A277-E2FE-0500-7D75B11128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58299" y="2293495"/>
            <a:ext cx="8255978" cy="6715595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6A52A35-62A6-9C3E-9B7B-4AD140924B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A05B2-147A-68E2-FAB0-9CA998D7A3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09" y="3162201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61474" y="1180954"/>
            <a:ext cx="6840981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3725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Cancer Division</a:t>
            </a:r>
            <a:endParaRPr sz="3000" b="1" dirty="0">
              <a:solidFill>
                <a:srgbClr val="3725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8973EF-57B4-A4D0-9636-881FBC485269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RCHT-DIV-PPT-CSACD-001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9EDDB6-8FD2-B87A-8E29-368DCC2717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9725C04-EE31-5EBE-9589-C47A3BAF4B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600" y="763926"/>
            <a:ext cx="15635288" cy="59776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1376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BDB7E60-40B9-7F82-C3DF-193CD8F402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4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F570F6-2985-E66E-920B-BEC4122C57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6C12CC-4A20-825C-0B6F-88E23DFF38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DD9ECF-91F5-D36F-7397-6876E9C0D6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3762" y="787507"/>
            <a:ext cx="15446375" cy="606578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5069B1-D408-8532-AEC8-67B02DAF928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E96943-F6C7-B03A-986B-9715BE62685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7536" y="9610882"/>
            <a:ext cx="16567532" cy="24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4710-68DC-DB13-AB9C-8731965D0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40" y="2462810"/>
            <a:ext cx="13464265" cy="1818895"/>
          </a:xfrm>
        </p:spPr>
        <p:txBody>
          <a:bodyPr/>
          <a:lstStyle/>
          <a:p>
            <a:r>
              <a:rPr lang="en-GB" dirty="0"/>
              <a:t>RCHT Clinical Support and Cancer Division PowerPoint template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1B66C-D02D-102A-7974-F5B95DE95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175" y="4859724"/>
            <a:ext cx="13105403" cy="110636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6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D7E0-9041-95BD-EE43-7EC9863E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C8F88-96F9-95D1-A40C-475BFA577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3D39-2A03-ABD7-A72F-19ACAA5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C1543-63BD-5BE7-7AF6-F897C8326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5779-6519-F3A1-0455-1C0DE39C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685-E0A3-A0E1-05CC-F557642E9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B21FC-EEC3-8A42-11ED-F7302BB2BA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AB05B940-6118-A237-0800-8B37AF44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FDCF7-04C8-57B7-E7C7-FE8D6555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095633-9E14-D8B7-878B-46075D5F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9E3CE-FCA6-A769-A944-63C92D6D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F4E64-9EC7-AD45-7492-B5BF1E245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995EA-3207-8A9B-9CF3-C4BA5F608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C54875-0FD3-6E3A-6085-A162905AB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96C8AE-220B-C719-516D-291F1C08B8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8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C9E4-B8D0-50BA-AA49-7E1AF3A7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9394D-50F4-602C-4FE7-054EA5E49AB0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11A13-0A6A-9432-467B-D24928EE60C2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35BF8B-80E8-6EC1-1FFB-374CBB544DF1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12474-CF55-6A2C-5CCC-3DA957A000D0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47218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linical Support and Cancer Division - NHS Purple">
      <a:dk1>
        <a:srgbClr val="000000"/>
      </a:dk1>
      <a:lt1>
        <a:srgbClr val="FFFFFF"/>
      </a:lt1>
      <a:dk2>
        <a:srgbClr val="37256C"/>
      </a:dk2>
      <a:lt2>
        <a:srgbClr val="37256C"/>
      </a:lt2>
      <a:accent1>
        <a:srgbClr val="37256C"/>
      </a:accent1>
      <a:accent2>
        <a:srgbClr val="37256C"/>
      </a:accent2>
      <a:accent3>
        <a:srgbClr val="37256C"/>
      </a:accent3>
      <a:accent4>
        <a:srgbClr val="37256C"/>
      </a:accent4>
      <a:accent5>
        <a:srgbClr val="37256C"/>
      </a:accent5>
      <a:accent6>
        <a:srgbClr val="37256C"/>
      </a:accent6>
      <a:hlink>
        <a:srgbClr val="37256C"/>
      </a:hlink>
      <a:folHlink>
        <a:srgbClr val="37256C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29</Words>
  <Application>Microsoft Macintosh PowerPoint</Application>
  <PresentationFormat>Custom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RCHT Clinical Support and Cancer Division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39</cp:revision>
  <dcterms:created xsi:type="dcterms:W3CDTF">2026-05-26T14:04:46Z</dcterms:created>
  <dcterms:modified xsi:type="dcterms:W3CDTF">2026-06-19T17:45:21Z</dcterms:modified>
</cp:coreProperties>
</file>