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9"/>
  </p:notesMasterIdLst>
  <p:sldIdLst>
    <p:sldId id="263" r:id="rId5"/>
    <p:sldId id="257" r:id="rId6"/>
    <p:sldId id="258" r:id="rId7"/>
    <p:sldId id="264" r:id="rId8"/>
  </p:sldIdLst>
  <p:sldSz cx="18288000" cy="10288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AACE"/>
    <a:srgbClr val="14ACA0"/>
    <a:srgbClr val="185EB9"/>
    <a:srgbClr val="37256D"/>
    <a:srgbClr val="8D0033"/>
    <a:srgbClr val="DE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F39F62-8953-7D48-9FF1-C796C2601CB8}" v="1" dt="2026-07-14T09:19:53.3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3417"/>
    <p:restoredTop sz="94658"/>
  </p:normalViewPr>
  <p:slideViewPr>
    <p:cSldViewPr snapToGrid="0">
      <p:cViewPr varScale="1">
        <p:scale>
          <a:sx n="85" d="100"/>
          <a:sy n="85" d="100"/>
        </p:scale>
        <p:origin x="6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ARSON, Richard (ROYAL CORNWALL HOSPITALS NHS TRUST)" userId="4a02a5cf-9a8b-4705-b318-b75137c27610" providerId="ADAL" clId="{FFB35870-05E2-55A2-A2A0-987E1CD465FB}"/>
    <pc:docChg chg="custSel modMainMaster">
      <pc:chgData name="PEARSON, Richard (ROYAL CORNWALL HOSPITALS NHS TRUST)" userId="4a02a5cf-9a8b-4705-b318-b75137c27610" providerId="ADAL" clId="{FFB35870-05E2-55A2-A2A0-987E1CD465FB}" dt="2026-07-14T09:19:53.373" v="1"/>
      <pc:docMkLst>
        <pc:docMk/>
      </pc:docMkLst>
      <pc:sldMasterChg chg="modSldLayout">
        <pc:chgData name="PEARSON, Richard (ROYAL CORNWALL HOSPITALS NHS TRUST)" userId="4a02a5cf-9a8b-4705-b318-b75137c27610" providerId="ADAL" clId="{FFB35870-05E2-55A2-A2A0-987E1CD465FB}" dt="2026-07-14T09:19:53.373" v="1"/>
        <pc:sldMasterMkLst>
          <pc:docMk/>
          <pc:sldMasterMk cId="84043256" sldId="2147483660"/>
        </pc:sldMasterMkLst>
        <pc:sldLayoutChg chg="addSp delSp modSp mod">
          <pc:chgData name="PEARSON, Richard (ROYAL CORNWALL HOSPITALS NHS TRUST)" userId="4a02a5cf-9a8b-4705-b318-b75137c27610" providerId="ADAL" clId="{FFB35870-05E2-55A2-A2A0-987E1CD465FB}" dt="2026-07-14T09:19:53.373" v="1"/>
          <pc:sldLayoutMkLst>
            <pc:docMk/>
            <pc:sldMasterMk cId="84043256" sldId="2147483660"/>
            <pc:sldLayoutMk cId="1654719223" sldId="2147483662"/>
          </pc:sldLayoutMkLst>
          <pc:spChg chg="add mod">
            <ac:chgData name="PEARSON, Richard (ROYAL CORNWALL HOSPITALS NHS TRUST)" userId="4a02a5cf-9a8b-4705-b318-b75137c27610" providerId="ADAL" clId="{FFB35870-05E2-55A2-A2A0-987E1CD465FB}" dt="2026-07-14T09:19:53.373" v="1"/>
            <ac:spMkLst>
              <pc:docMk/>
              <pc:sldMasterMk cId="84043256" sldId="2147483660"/>
              <pc:sldLayoutMk cId="1654719223" sldId="2147483662"/>
              <ac:spMk id="2" creationId="{E077D543-A029-8418-5B9D-B82C40DD7880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9:51.093" v="0" actId="478"/>
            <ac:spMkLst>
              <pc:docMk/>
              <pc:sldMasterMk cId="84043256" sldId="2147483660"/>
              <pc:sldLayoutMk cId="1654719223" sldId="2147483662"/>
              <ac:spMk id="3" creationId="{45257BA0-C0D4-79C1-F9E0-753E9D497DB5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9:53.373" v="1"/>
            <ac:spMkLst>
              <pc:docMk/>
              <pc:sldMasterMk cId="84043256" sldId="2147483660"/>
              <pc:sldLayoutMk cId="1654719223" sldId="2147483662"/>
              <ac:spMk id="4" creationId="{08585AE0-12F1-7BFE-EB99-899B12956013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9:53.373" v="1"/>
            <ac:spMkLst>
              <pc:docMk/>
              <pc:sldMasterMk cId="84043256" sldId="2147483660"/>
              <pc:sldLayoutMk cId="1654719223" sldId="2147483662"/>
              <ac:spMk id="6" creationId="{7D71D001-8E9B-7DDE-E697-56E2D9507673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9:53.373" v="1"/>
            <ac:spMkLst>
              <pc:docMk/>
              <pc:sldMasterMk cId="84043256" sldId="2147483660"/>
              <pc:sldLayoutMk cId="1654719223" sldId="2147483662"/>
              <ac:spMk id="9" creationId="{FD3AD156-6B60-489D-8854-4419ED4C617C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9:53.373" v="1"/>
            <ac:spMkLst>
              <pc:docMk/>
              <pc:sldMasterMk cId="84043256" sldId="2147483660"/>
              <pc:sldLayoutMk cId="1654719223" sldId="2147483662"/>
              <ac:spMk id="10" creationId="{0D206F6E-FC79-718A-C3C0-70A2ACCE143F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9:51.093" v="0" actId="478"/>
            <ac:spMkLst>
              <pc:docMk/>
              <pc:sldMasterMk cId="84043256" sldId="2147483660"/>
              <pc:sldLayoutMk cId="1654719223" sldId="2147483662"/>
              <ac:spMk id="13" creationId="{73A1EB01-C8C8-95AE-DE50-4BD1EBFE8CBE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9:53.373" v="1"/>
            <ac:spMkLst>
              <pc:docMk/>
              <pc:sldMasterMk cId="84043256" sldId="2147483660"/>
              <pc:sldLayoutMk cId="1654719223" sldId="2147483662"/>
              <ac:spMk id="16" creationId="{831C085E-11E1-A177-02C4-CD593F3D0258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9:53.373" v="1"/>
            <ac:spMkLst>
              <pc:docMk/>
              <pc:sldMasterMk cId="84043256" sldId="2147483660"/>
              <pc:sldLayoutMk cId="1654719223" sldId="2147483662"/>
              <ac:spMk id="18" creationId="{78103C84-2164-FE97-A54D-BDF6E9E2B906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9:53.373" v="1"/>
            <ac:spMkLst>
              <pc:docMk/>
              <pc:sldMasterMk cId="84043256" sldId="2147483660"/>
              <pc:sldLayoutMk cId="1654719223" sldId="2147483662"/>
              <ac:spMk id="20" creationId="{6D5D2151-3FB3-2D88-DDD2-E482D0D08268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9:53.373" v="1"/>
            <ac:spMkLst>
              <pc:docMk/>
              <pc:sldMasterMk cId="84043256" sldId="2147483660"/>
              <pc:sldLayoutMk cId="1654719223" sldId="2147483662"/>
              <ac:spMk id="21" creationId="{45EAD6B6-D170-205B-7272-0E9E8ECA0483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9:53.373" v="1"/>
            <ac:spMkLst>
              <pc:docMk/>
              <pc:sldMasterMk cId="84043256" sldId="2147483660"/>
              <pc:sldLayoutMk cId="1654719223" sldId="2147483662"/>
              <ac:spMk id="22" creationId="{196CE65D-10DB-A953-8606-D502A310A05F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9:51.093" v="0" actId="478"/>
            <ac:spMkLst>
              <pc:docMk/>
              <pc:sldMasterMk cId="84043256" sldId="2147483660"/>
              <pc:sldLayoutMk cId="1654719223" sldId="2147483662"/>
              <ac:spMk id="54" creationId="{FDE4CA62-9C56-789D-F2BA-86725D723F88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9:51.093" v="0" actId="478"/>
            <ac:spMkLst>
              <pc:docMk/>
              <pc:sldMasterMk cId="84043256" sldId="2147483660"/>
              <pc:sldLayoutMk cId="1654719223" sldId="2147483662"/>
              <ac:spMk id="55" creationId="{D5704C1C-D8B8-6920-0407-266C73C0B176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9:51.093" v="0" actId="478"/>
            <ac:spMkLst>
              <pc:docMk/>
              <pc:sldMasterMk cId="84043256" sldId="2147483660"/>
              <pc:sldLayoutMk cId="1654719223" sldId="2147483662"/>
              <ac:spMk id="56" creationId="{04FACA42-0B80-82D8-7DC9-9A9FCF3732F7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9:51.093" v="0" actId="478"/>
            <ac:spMkLst>
              <pc:docMk/>
              <pc:sldMasterMk cId="84043256" sldId="2147483660"/>
              <pc:sldLayoutMk cId="1654719223" sldId="2147483662"/>
              <ac:spMk id="57" creationId="{D6329D18-B580-360B-233C-90E34F518A1C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9:51.093" v="0" actId="478"/>
            <ac:spMkLst>
              <pc:docMk/>
              <pc:sldMasterMk cId="84043256" sldId="2147483660"/>
              <pc:sldLayoutMk cId="1654719223" sldId="2147483662"/>
              <ac:spMk id="58" creationId="{7805A8DA-F85A-51F2-1FA7-F9D16924D037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9:51.093" v="0" actId="478"/>
            <ac:spMkLst>
              <pc:docMk/>
              <pc:sldMasterMk cId="84043256" sldId="2147483660"/>
              <pc:sldLayoutMk cId="1654719223" sldId="2147483662"/>
              <ac:spMk id="59" creationId="{FB09AC76-99DA-DFF3-3F78-9DE8259277AE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9:51.093" v="0" actId="478"/>
            <ac:spMkLst>
              <pc:docMk/>
              <pc:sldMasterMk cId="84043256" sldId="2147483660"/>
              <pc:sldLayoutMk cId="1654719223" sldId="2147483662"/>
              <ac:spMk id="60" creationId="{2F387F1B-7D85-665D-2B9D-F83C3AFD204A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9:51.093" v="0" actId="478"/>
            <ac:spMkLst>
              <pc:docMk/>
              <pc:sldMasterMk cId="84043256" sldId="2147483660"/>
              <pc:sldLayoutMk cId="1654719223" sldId="2147483662"/>
              <ac:spMk id="61" creationId="{1DF04224-FF14-6C3E-DC4D-16B80037F1D8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B39F6-86DE-704D-A7AB-B323A8E5DDF6}" type="datetimeFigureOut">
              <a:rPr lang="en-US" smtClean="0"/>
              <a:t>7/14/26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79F4B-7268-574E-83CF-CDCBB493E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80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6210184-3EB0-A3AE-D366-A9D7BFF854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412" y="18213"/>
            <a:ext cx="18289412" cy="102877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9250" y="2481267"/>
            <a:ext cx="11763170" cy="1733426"/>
          </a:xfrm>
          <a:prstGeom prst="rect">
            <a:avLst/>
          </a:prstGeom>
        </p:spPr>
        <p:txBody>
          <a:bodyPr anchor="b"/>
          <a:lstStyle>
            <a:lvl1pPr algn="l">
              <a:defRPr sz="6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 which can go over 2 lines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29250" y="4727356"/>
            <a:ext cx="11763170" cy="1174735"/>
          </a:xfrm>
        </p:spPr>
        <p:txBody>
          <a:bodyPr/>
          <a:lstStyle>
            <a:lvl1pPr marL="0" indent="0" algn="l">
              <a:buNone/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 dirty="0"/>
              <a:t>Click to edit Master subtitle style which can go over 2 lines</a:t>
            </a:r>
            <a:endParaRPr lang="en-US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1C498FB5-E753-ED6B-917B-139C1D700B6A}"/>
              </a:ext>
            </a:extLst>
          </p:cNvPr>
          <p:cNvSpPr txBox="1"/>
          <p:nvPr userDrawn="1"/>
        </p:nvSpPr>
        <p:spPr>
          <a:xfrm>
            <a:off x="556588" y="1100228"/>
            <a:ext cx="7815342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rgbClr val="1DAA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Women and Children’s Division</a:t>
            </a:r>
            <a:endParaRPr sz="4000" b="1" dirty="0">
              <a:solidFill>
                <a:srgbClr val="1DAA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C5D0F34-4B07-D676-B45E-EAB203032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250" y="6422184"/>
            <a:ext cx="11763170" cy="619944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3566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77D543-A029-8418-5B9D-B82C40DD7880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585AE0-12F1-7BFE-EB99-899B12956013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0F8145-E6F9-C2E3-0C6F-B7FE574A5A39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71D001-8E9B-7DDE-E697-56E2D9507673}"/>
              </a:ext>
            </a:extLst>
          </p:cNvPr>
          <p:cNvSpPr/>
          <p:nvPr userDrawn="1"/>
        </p:nvSpPr>
        <p:spPr>
          <a:xfrm>
            <a:off x="527536" y="2074128"/>
            <a:ext cx="17232926" cy="7292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06613F-FD0C-2183-D1FB-C808D27F92B6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26AC7E-429C-9F9A-F90E-9FEEABB627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Instructions</a:t>
            </a:r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D3AD156-6B60-489D-8854-4419ED4C617C}"/>
              </a:ext>
            </a:extLst>
          </p:cNvPr>
          <p:cNvSpPr/>
          <p:nvPr userDrawn="1"/>
        </p:nvSpPr>
        <p:spPr>
          <a:xfrm>
            <a:off x="17316010" y="9470403"/>
            <a:ext cx="444452" cy="44445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D206F6E-FC79-718A-C3C0-70A2ACCE1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2520" y="9412212"/>
            <a:ext cx="651746" cy="54777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8C44EC1-681C-23E1-76E2-A1C2E8D488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7680" y="529834"/>
            <a:ext cx="1052782" cy="10527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BADFD2-C9F2-AAEC-7E75-BA4AF3AED2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0908" y="9659590"/>
            <a:ext cx="16574160" cy="241831"/>
          </a:xfrm>
          <a:prstGeom prst="rect">
            <a:avLst/>
          </a:prstGeom>
        </p:spPr>
      </p:pic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37CE0C82-6465-63E0-8182-F65B43C6091B}"/>
              </a:ext>
            </a:extLst>
          </p:cNvPr>
          <p:cNvSpPr txBox="1">
            <a:spLocks/>
          </p:cNvSpPr>
          <p:nvPr userDrawn="1"/>
        </p:nvSpPr>
        <p:spPr>
          <a:xfrm>
            <a:off x="17212520" y="9412212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31C085E-11E1-A177-02C4-CD593F3D0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721" y="2303585"/>
            <a:ext cx="16758141" cy="6929038"/>
          </a:xfrm>
        </p:spPr>
        <p:txBody>
          <a:bodyPr/>
          <a:lstStyle/>
          <a:p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F64CD2-5E33-7354-EE90-1AE0F87965FC}"/>
              </a:ext>
            </a:extLst>
          </p:cNvPr>
          <p:cNvSpPr/>
          <p:nvPr userDrawn="1"/>
        </p:nvSpPr>
        <p:spPr>
          <a:xfrm>
            <a:off x="-3724" y="30666"/>
            <a:ext cx="11396248" cy="102374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103C84-2164-FE97-A54D-BDF6E9E2B906}"/>
              </a:ext>
            </a:extLst>
          </p:cNvPr>
          <p:cNvSpPr/>
          <p:nvPr userDrawn="1"/>
        </p:nvSpPr>
        <p:spPr>
          <a:xfrm>
            <a:off x="11392525" y="20444"/>
            <a:ext cx="6985415" cy="102477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5D2151-3FB3-2D88-DDD2-E482D0D08268}"/>
              </a:ext>
            </a:extLst>
          </p:cNvPr>
          <p:cNvSpPr txBox="1"/>
          <p:nvPr userDrawn="1"/>
        </p:nvSpPr>
        <p:spPr>
          <a:xfrm>
            <a:off x="11808991" y="547774"/>
            <a:ext cx="61976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export your Teams Background as a JPEG (image file)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EAD6B6-D170-205B-7272-0E9E8ECA0483}"/>
              </a:ext>
            </a:extLst>
          </p:cNvPr>
          <p:cNvSpPr txBox="1"/>
          <p:nvPr userDrawn="1"/>
        </p:nvSpPr>
        <p:spPr>
          <a:xfrm>
            <a:off x="11769872" y="3311622"/>
            <a:ext cx="62367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follow these easy steps to export your </a:t>
            </a:r>
            <a:r>
              <a:rPr lang="en-US" sz="32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customised</a:t>
            </a:r>
            <a:r>
              <a:rPr lang="en-US" sz="3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on-brand Teams Background slide as an image for Teams: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6CE65D-10DB-A953-8606-D502A310A05F}"/>
              </a:ext>
            </a:extLst>
          </p:cNvPr>
          <p:cNvSpPr txBox="1"/>
          <p:nvPr userDrawn="1"/>
        </p:nvSpPr>
        <p:spPr>
          <a:xfrm>
            <a:off x="11752289" y="6215607"/>
            <a:ext cx="633657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presentation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File/Export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file type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JPEG file interchangeable format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‘Save as type’ and Save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export All slides or just one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95E7AE7-68AE-67DE-442F-447E6F9E243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664" y="20444"/>
            <a:ext cx="11332276" cy="1020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1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E70DE0-9ECA-014A-EFB4-36DA2CC7F6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8290823" cy="10288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159" y="2727170"/>
            <a:ext cx="17184194" cy="940525"/>
          </a:xfrm>
          <a:prstGeom prst="rect">
            <a:avLst/>
          </a:prstGeom>
        </p:spPr>
        <p:txBody>
          <a:bodyPr anchor="b"/>
          <a:lstStyle>
            <a:lvl1pPr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4159" y="3863606"/>
            <a:ext cx="17184195" cy="825500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731EBDC6-0CD7-A8A2-704E-75F37DE8C1F1}"/>
              </a:ext>
            </a:extLst>
          </p:cNvPr>
          <p:cNvSpPr txBox="1"/>
          <p:nvPr userDrawn="1"/>
        </p:nvSpPr>
        <p:spPr>
          <a:xfrm>
            <a:off x="564159" y="1091145"/>
            <a:ext cx="7800352" cy="800219"/>
          </a:xfrm>
          <a:prstGeom prst="rect">
            <a:avLst/>
          </a:prstGeom>
          <a:solidFill>
            <a:srgbClr val="1DAACE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Women and Children’s Division</a:t>
            </a:r>
            <a:endParaRPr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87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06F8F0-CD90-8134-618D-F3DAD9824D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96D0CB99-40AB-BA8F-AB11-9EA35BD704EF}"/>
              </a:ext>
            </a:extLst>
          </p:cNvPr>
          <p:cNvSpPr txBox="1"/>
          <p:nvPr userDrawn="1"/>
        </p:nvSpPr>
        <p:spPr>
          <a:xfrm>
            <a:off x="556588" y="1084456"/>
            <a:ext cx="7815340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rgbClr val="1DAA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Women and Children’s Division</a:t>
            </a:r>
            <a:endParaRPr sz="4000" b="1" dirty="0">
              <a:solidFill>
                <a:srgbClr val="1DAA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375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06A612-8B35-A2DB-BD04-ED8D76047BAC}"/>
              </a:ext>
            </a:extLst>
          </p:cNvPr>
          <p:cNvSpPr/>
          <p:nvPr userDrawn="1"/>
        </p:nvSpPr>
        <p:spPr>
          <a:xfrm>
            <a:off x="0" y="404948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6B75F4-F8FF-8E28-D384-55EFA423169F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D3AFCD-7BC4-FC97-1488-D5E168BBFFBE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429271-C000-AABB-4D56-6C00B38C3A1D}"/>
              </a:ext>
            </a:extLst>
          </p:cNvPr>
          <p:cNvSpPr/>
          <p:nvPr userDrawn="1"/>
        </p:nvSpPr>
        <p:spPr>
          <a:xfrm>
            <a:off x="509951" y="2522133"/>
            <a:ext cx="8484576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C481AC-5942-20F0-376C-C44885A6ABFC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556DDF-6163-7CD8-E7C8-034B7A22C618}"/>
              </a:ext>
            </a:extLst>
          </p:cNvPr>
          <p:cNvSpPr/>
          <p:nvPr userDrawn="1"/>
        </p:nvSpPr>
        <p:spPr>
          <a:xfrm>
            <a:off x="9258300" y="2522132"/>
            <a:ext cx="8484576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247" y="2660073"/>
            <a:ext cx="8222643" cy="1089129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247" y="3958479"/>
            <a:ext cx="8222643" cy="512317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462914" y="2660073"/>
            <a:ext cx="8097723" cy="1098120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462914" y="4008264"/>
            <a:ext cx="8097723" cy="507339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6913A6D-687D-D311-1617-1640016DA08D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2915900" y="9535998"/>
            <a:ext cx="4826976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014453-7FB4-3375-8482-3ACE1CF2A7A9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289A8911-6A6F-AC74-ABE6-46DA43C5E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9" name="Slide Number Placeholder 19">
            <a:extLst>
              <a:ext uri="{FF2B5EF4-FFF2-40B4-BE49-F238E27FC236}">
                <a16:creationId xmlns:a16="http://schemas.microsoft.com/office/drawing/2014/main" id="{D4B02D94-181C-00C4-8739-02FF5AD2CE19}"/>
              </a:ext>
            </a:extLst>
          </p:cNvPr>
          <p:cNvSpPr txBox="1">
            <a:spLocks/>
          </p:cNvSpPr>
          <p:nvPr userDrawn="1"/>
        </p:nvSpPr>
        <p:spPr>
          <a:xfrm>
            <a:off x="17178184" y="9533959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EE0E0A1-CF4E-2124-19A3-B6ABD4B2C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7680" y="529834"/>
            <a:ext cx="1052782" cy="105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04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9F171F-43F0-AED7-ACA4-8876420F7996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DCBBAA-760D-0A80-896C-9F3E8C8FCBB8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6DE83A-0909-BC1A-B12B-616F4348A7BE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9DEFCF-6CD8-B25B-8887-38AFB3A84E81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92D8281-2561-2C71-2385-C0ABEA5E397E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2874335" y="9535998"/>
            <a:ext cx="4862149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19">
            <a:extLst>
              <a:ext uri="{FF2B5EF4-FFF2-40B4-BE49-F238E27FC236}">
                <a16:creationId xmlns:a16="http://schemas.microsoft.com/office/drawing/2014/main" id="{FE017D7F-74E5-BA6B-8A20-B20A9256BA6C}"/>
              </a:ext>
            </a:extLst>
          </p:cNvPr>
          <p:cNvSpPr txBox="1">
            <a:spLocks/>
          </p:cNvSpPr>
          <p:nvPr userDrawn="1"/>
        </p:nvSpPr>
        <p:spPr>
          <a:xfrm>
            <a:off x="17178184" y="9520896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32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801D9D-23CD-1DAF-93C2-444DE8A478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96EFAB6-EFA8-FF13-0245-2314DDCAF29A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947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3725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801D9D-23CD-1DAF-93C2-444DE8A478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36FC533-21D2-AA5E-3DE6-AF29FFF04A97}"/>
              </a:ext>
            </a:extLst>
          </p:cNvPr>
          <p:cNvSpPr/>
          <p:nvPr userDrawn="1"/>
        </p:nvSpPr>
        <p:spPr>
          <a:xfrm>
            <a:off x="17177770" y="9377740"/>
            <a:ext cx="556890" cy="5568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FEE629A-ADAF-1F46-416D-626929C6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6174" y="9384601"/>
            <a:ext cx="506208" cy="5500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18E544F-116B-2D45-95B8-E623122889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248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E151EB6-2AFB-A69A-75F1-DE612CE6AA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8290823" cy="10288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277" y="2728436"/>
            <a:ext cx="12857323" cy="738664"/>
          </a:xfrm>
          <a:prstGeom prst="rect">
            <a:avLst/>
          </a:prstGeom>
        </p:spPr>
        <p:txBody>
          <a:bodyPr anchor="b"/>
          <a:lstStyle>
            <a:lvl1pPr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3388FD52-DCAE-7094-AE7C-8408B3B0F176}"/>
              </a:ext>
            </a:extLst>
          </p:cNvPr>
          <p:cNvSpPr txBox="1"/>
          <p:nvPr userDrawn="1"/>
        </p:nvSpPr>
        <p:spPr>
          <a:xfrm>
            <a:off x="549170" y="1029291"/>
            <a:ext cx="5866620" cy="64633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3000" b="1" spc="-50" dirty="0">
                <a:solidFill>
                  <a:srgbClr val="1DAA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Women and Children’s Division</a:t>
            </a:r>
            <a:endParaRPr sz="3000" b="1" dirty="0">
              <a:solidFill>
                <a:srgbClr val="1DAA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C2BB5-F829-2BE5-F84E-B480CB88F91B}"/>
              </a:ext>
            </a:extLst>
          </p:cNvPr>
          <p:cNvSpPr txBox="1"/>
          <p:nvPr userDrawn="1"/>
        </p:nvSpPr>
        <p:spPr>
          <a:xfrm>
            <a:off x="667592" y="6955436"/>
            <a:ext cx="2313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Reference: RCHT-DIV-PPT-WACD-001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 1.0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Date: 06/06/2029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Royal Cornwall Hospitals NHS Trust 2026</a:t>
            </a:r>
          </a:p>
        </p:txBody>
      </p:sp>
    </p:spTree>
    <p:extLst>
      <p:ext uri="{BB962C8B-B14F-4D97-AF65-F5344CB8AC3E}">
        <p14:creationId xmlns:p14="http://schemas.microsoft.com/office/powerpoint/2010/main" val="12866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824A3C0-69FE-27B3-811B-D582AB041FEC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A14D-CC7D-4E25-7C91-40443AC81169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F7A4F4-5CCA-F252-DE11-5286C9BB9CBD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56DEF4-46A2-FBAF-5B8E-C67F6D64D5B3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53759C-5D37-F5B1-6BC1-635EA5787793}"/>
              </a:ext>
            </a:extLst>
          </p:cNvPr>
          <p:cNvSpPr/>
          <p:nvPr userDrawn="1"/>
        </p:nvSpPr>
        <p:spPr>
          <a:xfrm>
            <a:off x="509950" y="2149351"/>
            <a:ext cx="6648089" cy="6643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D147FD-4ABA-7290-D5F4-F7D9D3602FE3}"/>
              </a:ext>
            </a:extLst>
          </p:cNvPr>
          <p:cNvSpPr/>
          <p:nvPr userDrawn="1"/>
        </p:nvSpPr>
        <p:spPr>
          <a:xfrm>
            <a:off x="7774781" y="2114212"/>
            <a:ext cx="10003266" cy="6690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248" y="2308239"/>
            <a:ext cx="6384317" cy="1203887"/>
          </a:xfrm>
          <a:prstGeom prst="rect">
            <a:avLst/>
          </a:prstGeom>
        </p:spPr>
        <p:txBody>
          <a:bodyPr anchor="b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6309" y="2244438"/>
            <a:ext cx="9783443" cy="6380018"/>
          </a:xfrm>
        </p:spPr>
        <p:txBody>
          <a:bodyPr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248" y="3829642"/>
            <a:ext cx="6384317" cy="4794813"/>
          </a:xfr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4D6F0AC-AE9D-1F1C-ABA5-47ABDBC6CE32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1E3749-AD31-ABCC-10EE-0E2F3785F81E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3F40BD51-4032-87DF-A533-FE5DF5B694AF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D77ADFF3-F936-FB65-6D1D-B50DA6F2A58C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89F10E8-099B-DFC4-EAB5-ECEA42B754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7680" y="529834"/>
            <a:ext cx="1052782" cy="105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780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EE2BB-430A-04CC-5442-C7C90D8BAC3A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09DF05-2A16-1950-EBC0-9EF8FD40B6A3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0BE578-5803-F795-A0A1-1AA58D9DDC28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5F21EA-43AC-495F-FCF0-7E44370ABBD1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AD664F-5E76-8EAC-F565-B9DAA9446322}"/>
              </a:ext>
            </a:extLst>
          </p:cNvPr>
          <p:cNvSpPr/>
          <p:nvPr userDrawn="1"/>
        </p:nvSpPr>
        <p:spPr>
          <a:xfrm>
            <a:off x="509950" y="2018685"/>
            <a:ext cx="6648089" cy="1368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FBCA45-E58D-3449-6434-6DB395BC6732}"/>
              </a:ext>
            </a:extLst>
          </p:cNvPr>
          <p:cNvSpPr/>
          <p:nvPr userDrawn="1"/>
        </p:nvSpPr>
        <p:spPr>
          <a:xfrm>
            <a:off x="7774780" y="2018684"/>
            <a:ext cx="9961703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5543DB-4331-2E1F-04E3-73A1DE2FD131}"/>
              </a:ext>
            </a:extLst>
          </p:cNvPr>
          <p:cNvSpPr/>
          <p:nvPr userDrawn="1"/>
        </p:nvSpPr>
        <p:spPr>
          <a:xfrm>
            <a:off x="474778" y="3824109"/>
            <a:ext cx="6683261" cy="4968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48" y="2143225"/>
            <a:ext cx="6384317" cy="1137694"/>
          </a:xfrm>
          <a:prstGeom prst="rect">
            <a:avLst/>
          </a:prstGeom>
        </p:spPr>
        <p:txBody>
          <a:bodyPr anchor="b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917533" y="2147144"/>
            <a:ext cx="9720519" cy="6500467"/>
          </a:xfrm>
        </p:spPr>
        <p:txBody>
          <a:bodyPr anchor="t"/>
          <a:lstStyle>
            <a:lvl1pPr marL="0" indent="0">
              <a:buNone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7696" y="3948195"/>
            <a:ext cx="6436569" cy="4699416"/>
          </a:xfrm>
        </p:spPr>
        <p:txBody>
          <a:bodyPr/>
          <a:lstStyle>
            <a:lvl1pPr marL="0" indent="0"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FAE556A-9AA2-FCBC-449E-A9390ABB4F17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331880-5E46-21C6-D384-41A64C7B7911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0CF544D3-C284-ECED-1950-11A4A1E419AB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89FF9B7C-C0B3-6AEC-DF7D-0F7428182552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215E968-449F-9ACD-A0BA-B434EB139C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7680" y="529834"/>
            <a:ext cx="1052782" cy="105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583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8D16B5-2A00-436F-1D08-EF32E4828C6C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B4DC16-F6F3-6F1D-71E0-E952C7B4B98D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B8C94C-27AB-77B8-5BE1-F99F1707EC69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EBE701-121C-CAB5-B600-C3BBC872558A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FB823D-BB7B-A4A4-D29F-B9B95F5BB5A1}"/>
              </a:ext>
            </a:extLst>
          </p:cNvPr>
          <p:cNvSpPr/>
          <p:nvPr userDrawn="1"/>
        </p:nvSpPr>
        <p:spPr>
          <a:xfrm>
            <a:off x="509950" y="2114213"/>
            <a:ext cx="17212144" cy="715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C63F354-B75D-EF5C-614D-5CFB7768EB97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95118" y="9535998"/>
            <a:ext cx="4826976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469D9C-D916-BFC8-8953-A84F5213AB52}"/>
              </a:ext>
            </a:extLst>
          </p:cNvPr>
          <p:cNvSpPr/>
          <p:nvPr userDrawn="1"/>
        </p:nvSpPr>
        <p:spPr>
          <a:xfrm>
            <a:off x="509950" y="547775"/>
            <a:ext cx="15876513" cy="1034842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9439AE-45B5-52D3-E9E8-D28E787E4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941B2945-3C4B-4D79-E7B9-1F4E54463C0F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D543C47-B3BF-F47B-6CFC-8C3AE09109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7680" y="529834"/>
            <a:ext cx="1052782" cy="105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89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A6CEA49-04A2-0584-FEED-A493570FDF8A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4348AF-7277-47EE-D2F5-4904D0D7969C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2FBAC2-9038-4BFD-72AB-8E1930077E21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2BCD6D-AB64-E681-F289-13A9D2AFA842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A389D9-D620-45B1-7E9A-F2A595565520}"/>
              </a:ext>
            </a:extLst>
          </p:cNvPr>
          <p:cNvSpPr/>
          <p:nvPr userDrawn="1"/>
        </p:nvSpPr>
        <p:spPr>
          <a:xfrm>
            <a:off x="509950" y="1906393"/>
            <a:ext cx="11720150" cy="7354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4878C2-E75A-47FB-4C54-B4DD824E3E75}"/>
              </a:ext>
            </a:extLst>
          </p:cNvPr>
          <p:cNvSpPr/>
          <p:nvPr userDrawn="1"/>
        </p:nvSpPr>
        <p:spPr>
          <a:xfrm>
            <a:off x="12617416" y="1924322"/>
            <a:ext cx="5107531" cy="7337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74336" y="2130389"/>
            <a:ext cx="4639942" cy="6908681"/>
          </a:xfrm>
          <a:prstGeom prst="rect">
            <a:avLst/>
          </a:prstGeom>
        </p:spPr>
        <p:txBody>
          <a:bodyPr vert="eaVert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3722" y="2130390"/>
            <a:ext cx="11253600" cy="6908680"/>
          </a:xfrm>
        </p:spPr>
        <p:txBody>
          <a:bodyPr vert="eaVert"/>
          <a:lstStyle>
            <a:lvl1pPr>
              <a:defRPr sz="3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DF6C9E1-B38C-A055-62A7-55AC373C4FFB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9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2E4214-4EE5-148A-2607-8BBAA911E5A8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2DFED0A-E85E-2155-48FA-B1BF18F763C5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C610A925-8EC8-F35D-2F8F-0332BCD2702B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5939D0F-C87E-FC0D-8465-A12A21BC3D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7680" y="529834"/>
            <a:ext cx="1052782" cy="105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11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FC522D-6CBD-8961-B74D-B7E5876ADD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E81EB1-FB84-0A97-C429-E3A1124EFE56}"/>
              </a:ext>
            </a:extLst>
          </p:cNvPr>
          <p:cNvSpPr/>
          <p:nvPr userDrawn="1"/>
        </p:nvSpPr>
        <p:spPr>
          <a:xfrm>
            <a:off x="509951" y="2074128"/>
            <a:ext cx="17232926" cy="7336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3722" y="2312894"/>
            <a:ext cx="16707454" cy="6838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B22F5D-339C-07A8-69E2-B8B69C2DA473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A8A2EEA-54CF-6957-71C3-C639B5F2528A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4000" dirty="0"/>
              <a:t>Click to edit Master title style</a:t>
            </a:r>
            <a:endParaRPr lang="en-US" sz="40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AAC6663-7DBD-A87B-F37D-4390A0817196}"/>
              </a:ext>
            </a:extLst>
          </p:cNvPr>
          <p:cNvSpPr/>
          <p:nvPr userDrawn="1"/>
        </p:nvSpPr>
        <p:spPr>
          <a:xfrm>
            <a:off x="17316010" y="9470403"/>
            <a:ext cx="444452" cy="44445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41710" y="9428080"/>
            <a:ext cx="582173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78A5D9-CFC6-F144-BCB7-461C5BB9844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FA9130-A4E1-DA1D-DD11-B8734FBA3927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6707680" y="529834"/>
            <a:ext cx="1052782" cy="10527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E281F1-2BF4-7B7B-A31D-40B50D21042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20908" y="9659590"/>
            <a:ext cx="16574160" cy="24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4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F5478-C1A8-238A-0E72-5DA8A3ADCA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Teams Background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852713-13D8-4427-5622-9F49710DA8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Choose from the 2 templates for your Women and Children’s Division Teams background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0119C-2A42-C2D3-7874-5D6E265DFD3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Information on how to save your new Teams Background is on slide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735F6E-695A-3301-C899-9D6712DBF3C1}"/>
              </a:ext>
            </a:extLst>
          </p:cNvPr>
          <p:cNvSpPr txBox="1"/>
          <p:nvPr/>
        </p:nvSpPr>
        <p:spPr>
          <a:xfrm>
            <a:off x="564774" y="9673515"/>
            <a:ext cx="2438485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Reference: RCHT-DIV-PPT-WACD-001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707FA5-30B2-91C2-C6DB-E510376EF755}"/>
              </a:ext>
            </a:extLst>
          </p:cNvPr>
          <p:cNvSpPr txBox="1"/>
          <p:nvPr/>
        </p:nvSpPr>
        <p:spPr>
          <a:xfrm>
            <a:off x="3095538" y="9673515"/>
            <a:ext cx="89702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 1.0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467D16-F25D-17C9-83E8-20905586E02A}"/>
              </a:ext>
            </a:extLst>
          </p:cNvPr>
          <p:cNvSpPr txBox="1"/>
          <p:nvPr/>
        </p:nvSpPr>
        <p:spPr>
          <a:xfrm>
            <a:off x="4084846" y="9673515"/>
            <a:ext cx="160711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Date: 06/06/2029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88AA89-75B4-B07F-A9D4-3ABC96C7AE08}"/>
              </a:ext>
            </a:extLst>
          </p:cNvPr>
          <p:cNvSpPr txBox="1"/>
          <p:nvPr/>
        </p:nvSpPr>
        <p:spPr>
          <a:xfrm>
            <a:off x="5784244" y="9673514"/>
            <a:ext cx="2671206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Royal Cornwall Hospitals NHS Trust 2026</a:t>
            </a:r>
          </a:p>
        </p:txBody>
      </p:sp>
    </p:spTree>
    <p:extLst>
      <p:ext uri="{BB962C8B-B14F-4D97-AF65-F5344CB8AC3E}">
        <p14:creationId xmlns:p14="http://schemas.microsoft.com/office/powerpoint/2010/main" val="2450865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2182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55E0FB6-CED9-7C43-1680-A54D88EC8696}"/>
              </a:ext>
            </a:extLst>
          </p:cNvPr>
          <p:cNvSpPr txBox="1"/>
          <p:nvPr/>
        </p:nvSpPr>
        <p:spPr>
          <a:xfrm>
            <a:off x="564159" y="1961484"/>
            <a:ext cx="5435588" cy="800219"/>
          </a:xfrm>
          <a:prstGeom prst="rect">
            <a:avLst/>
          </a:prstGeom>
          <a:solidFill>
            <a:srgbClr val="1DAACE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department here</a:t>
            </a:r>
            <a:endParaRPr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421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C1FFE31-B9FF-620F-DD12-525F184BF6F6}"/>
              </a:ext>
            </a:extLst>
          </p:cNvPr>
          <p:cNvSpPr txBox="1"/>
          <p:nvPr/>
        </p:nvSpPr>
        <p:spPr>
          <a:xfrm>
            <a:off x="564159" y="1961484"/>
            <a:ext cx="5435588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department here</a:t>
            </a:r>
            <a:endParaRPr sz="4000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874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omen and Childrens Division - NHS Aqua Blue">
      <a:dk1>
        <a:srgbClr val="000000"/>
      </a:dk1>
      <a:lt1>
        <a:srgbClr val="FFFFFF"/>
      </a:lt1>
      <a:dk2>
        <a:srgbClr val="1CA9CD"/>
      </a:dk2>
      <a:lt2>
        <a:srgbClr val="1CA9CD"/>
      </a:lt2>
      <a:accent1>
        <a:srgbClr val="1CA9CD"/>
      </a:accent1>
      <a:accent2>
        <a:srgbClr val="1CA9CD"/>
      </a:accent2>
      <a:accent3>
        <a:srgbClr val="1CA9CD"/>
      </a:accent3>
      <a:accent4>
        <a:srgbClr val="1CA9CD"/>
      </a:accent4>
      <a:accent5>
        <a:srgbClr val="1CA9CD"/>
      </a:accent5>
      <a:accent6>
        <a:srgbClr val="1CA9CD"/>
      </a:accent6>
      <a:hlink>
        <a:srgbClr val="1CA9CD"/>
      </a:hlink>
      <a:folHlink>
        <a:srgbClr val="1CA9C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541D8C518868478C24AD68F4753277" ma:contentTypeVersion="12" ma:contentTypeDescription="Create a new document." ma:contentTypeScope="" ma:versionID="0571eecacae34183078e25ef7d2a869b">
  <xsd:schema xmlns:xsd="http://www.w3.org/2001/XMLSchema" xmlns:xs="http://www.w3.org/2001/XMLSchema" xmlns:p="http://schemas.microsoft.com/office/2006/metadata/properties" xmlns:ns1="http://schemas.microsoft.com/sharepoint/v3" xmlns:ns2="0f2b1739-044a-4c99-a59c-2dd6a3095fcb" xmlns:ns3="65d6ae9e-e2de-4d25-96f2-817a75100a2f" targetNamespace="http://schemas.microsoft.com/office/2006/metadata/properties" ma:root="true" ma:fieldsID="a14486f1ae2ba28097f25661d8b0c8bb" ns1:_="" ns2:_="" ns3:_="">
    <xsd:import namespace="http://schemas.microsoft.com/sharepoint/v3"/>
    <xsd:import namespace="0f2b1739-044a-4c99-a59c-2dd6a3095fcb"/>
    <xsd:import namespace="65d6ae9e-e2de-4d25-96f2-817a75100a2f"/>
    <xsd:element name="properties">
      <xsd:complexType>
        <xsd:sequence>
          <xsd:element name="documentManagement">
            <xsd:complexType>
              <xsd:all>
                <xsd:element ref="ns1:_ip_UnifiedCompliancePolicyProperties" minOccurs="0"/>
                <xsd:element ref="ns1:_ip_UnifiedCompliancePolicyUIAct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2b1739-044a-4c99-a59c-2dd6a3095f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d6ae9e-e2de-4d25-96f2-817a75100a2f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231a27af-8315-4518-892c-2acd74f2d8be}" ma:internalName="TaxCatchAll" ma:showField="CatchAllData" ma:web="65d6ae9e-e2de-4d25-96f2-817a75100a2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0f2b1739-044a-4c99-a59c-2dd6a3095fcb">
      <Terms xmlns="http://schemas.microsoft.com/office/infopath/2007/PartnerControls"/>
    </lcf76f155ced4ddcb4097134ff3c332f>
    <_ip_UnifiedCompliancePolicyProperties xmlns="http://schemas.microsoft.com/sharepoint/v3" xsi:nil="true"/>
    <TaxCatchAll xmlns="65d6ae9e-e2de-4d25-96f2-817a75100a2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D06D01-372C-4CA1-911A-0A0F2E8255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f2b1739-044a-4c99-a59c-2dd6a3095fcb"/>
    <ds:schemaRef ds:uri="65d6ae9e-e2de-4d25-96f2-817a75100a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D01027E-A281-48B4-9F1E-CCE4BF573D63}">
  <ds:schemaRefs>
    <ds:schemaRef ds:uri="http://purl.org/dc/dcmitype/"/>
    <ds:schemaRef ds:uri="65d6ae9e-e2de-4d25-96f2-817a75100a2f"/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0f2b1739-044a-4c99-a59c-2dd6a3095fcb"/>
    <ds:schemaRef ds:uri="http://schemas.microsoft.com/sharepoint/v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A53705E2-511E-4119-ACEB-24A6CE8C19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</TotalTime>
  <Words>51</Words>
  <Application>Microsoft Macintosh PowerPoint</Application>
  <PresentationFormat>Custom</PresentationFormat>
  <Paragraphs>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Office Theme</vt:lpstr>
      <vt:lpstr>Teams Background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PEARSON, Richard (ROYAL CORNWALL HOSPITALS NHS TRUST)</dc:creator>
  <cp:lastModifiedBy>PEARSON, Richard (ROYAL CORNWALL HOSPITALS NHS TRUST)</cp:lastModifiedBy>
  <cp:revision>50</cp:revision>
  <dcterms:created xsi:type="dcterms:W3CDTF">2026-05-26T14:04:46Z</dcterms:created>
  <dcterms:modified xsi:type="dcterms:W3CDTF">2026-07-14T09:20:11Z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0x01010074541D8C518868478C24AD68F4753277</vt:lpwstr>
  </property>
  <property fmtid="{D5CDD505-2E9C-101B-9397-08002B2CF9AE}" pid="3" name="MediaServiceImageTags">
    <vt:lpwstr/>
  </property>
</Properties>
</file>