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9"/>
  </p:notesMasterIdLst>
  <p:sldIdLst>
    <p:sldId id="264" r:id="rId5"/>
    <p:sldId id="257" r:id="rId6"/>
    <p:sldId id="258" r:id="rId7"/>
    <p:sldId id="259" r:id="rId8"/>
  </p:sldIdLst>
  <p:sldSz cx="18288000" cy="10288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0033"/>
    <a:srgbClr val="DE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580A8B-E5CD-AE45-9EDB-3E550BDF0CC6}" v="1" dt="2026-07-14T09:19:16.6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/>
    <p:restoredTop sz="94658"/>
  </p:normalViewPr>
  <p:slideViewPr>
    <p:cSldViewPr snapToGrid="0">
      <p:cViewPr varScale="1">
        <p:scale>
          <a:sx n="80" d="100"/>
          <a:sy n="80" d="100"/>
        </p:scale>
        <p:origin x="9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ARSON, Richard (ROYAL CORNWALL HOSPITALS NHS TRUST)" userId="4a02a5cf-9a8b-4705-b318-b75137c27610" providerId="ADAL" clId="{FFB35870-05E2-55A2-A2A0-987E1CD465FB}"/>
    <pc:docChg chg="custSel modMainMaster">
      <pc:chgData name="PEARSON, Richard (ROYAL CORNWALL HOSPITALS NHS TRUST)" userId="4a02a5cf-9a8b-4705-b318-b75137c27610" providerId="ADAL" clId="{FFB35870-05E2-55A2-A2A0-987E1CD465FB}" dt="2026-07-14T09:19:16.637" v="1"/>
      <pc:docMkLst>
        <pc:docMk/>
      </pc:docMkLst>
      <pc:sldMasterChg chg="modSldLayout">
        <pc:chgData name="PEARSON, Richard (ROYAL CORNWALL HOSPITALS NHS TRUST)" userId="4a02a5cf-9a8b-4705-b318-b75137c27610" providerId="ADAL" clId="{FFB35870-05E2-55A2-A2A0-987E1CD465FB}" dt="2026-07-14T09:19:16.637" v="1"/>
        <pc:sldMasterMkLst>
          <pc:docMk/>
          <pc:sldMasterMk cId="84043256" sldId="2147483660"/>
        </pc:sldMasterMkLst>
        <pc:sldLayoutChg chg="addSp delSp modSp mod">
          <pc:chgData name="PEARSON, Richard (ROYAL CORNWALL HOSPITALS NHS TRUST)" userId="4a02a5cf-9a8b-4705-b318-b75137c27610" providerId="ADAL" clId="{FFB35870-05E2-55A2-A2A0-987E1CD465FB}" dt="2026-07-14T09:19:16.637" v="1"/>
          <pc:sldLayoutMkLst>
            <pc:docMk/>
            <pc:sldMasterMk cId="84043256" sldId="2147483660"/>
            <pc:sldLayoutMk cId="1654719223" sldId="2147483662"/>
          </pc:sldLayoutMkLst>
          <pc:spChg chg="del">
            <ac:chgData name="PEARSON, Richard (ROYAL CORNWALL HOSPITALS NHS TRUST)" userId="4a02a5cf-9a8b-4705-b318-b75137c27610" providerId="ADAL" clId="{FFB35870-05E2-55A2-A2A0-987E1CD465FB}" dt="2026-07-14T09:19:14.142" v="0" actId="478"/>
            <ac:spMkLst>
              <pc:docMk/>
              <pc:sldMasterMk cId="84043256" sldId="2147483660"/>
              <pc:sldLayoutMk cId="1654719223" sldId="2147483662"/>
              <ac:spMk id="2" creationId="{4B483649-FCF9-52D5-4919-8CCB4B898B05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14.142" v="0" actId="478"/>
            <ac:spMkLst>
              <pc:docMk/>
              <pc:sldMasterMk cId="84043256" sldId="2147483660"/>
              <pc:sldLayoutMk cId="1654719223" sldId="2147483662"/>
              <ac:spMk id="3" creationId="{71184A67-83BA-4427-2693-0B9A021E8D93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14.142" v="0" actId="478"/>
            <ac:spMkLst>
              <pc:docMk/>
              <pc:sldMasterMk cId="84043256" sldId="2147483660"/>
              <pc:sldLayoutMk cId="1654719223" sldId="2147483662"/>
              <ac:spMk id="4" creationId="{E805445B-BE63-78F9-DE0F-650E971E24F1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16.637" v="1"/>
            <ac:spMkLst>
              <pc:docMk/>
              <pc:sldMasterMk cId="84043256" sldId="2147483660"/>
              <pc:sldLayoutMk cId="1654719223" sldId="2147483662"/>
              <ac:spMk id="5" creationId="{67CB10E9-4B52-807E-BBDD-DBEFC9F0A1F9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14.142" v="0" actId="478"/>
            <ac:spMkLst>
              <pc:docMk/>
              <pc:sldMasterMk cId="84043256" sldId="2147483660"/>
              <pc:sldLayoutMk cId="1654719223" sldId="2147483662"/>
              <ac:spMk id="6" creationId="{984A5EF8-7623-5BF7-B672-8F9A5CEC7449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16.637" v="1"/>
            <ac:spMkLst>
              <pc:docMk/>
              <pc:sldMasterMk cId="84043256" sldId="2147483660"/>
              <pc:sldLayoutMk cId="1654719223" sldId="2147483662"/>
              <ac:spMk id="7" creationId="{B6A4E0D4-B469-2ED4-E557-CBB3F5B5736D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14.142" v="0" actId="478"/>
            <ac:spMkLst>
              <pc:docMk/>
              <pc:sldMasterMk cId="84043256" sldId="2147483660"/>
              <pc:sldLayoutMk cId="1654719223" sldId="2147483662"/>
              <ac:spMk id="8" creationId="{051BE0B4-6F4C-1C55-B923-91261E32FC42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16.637" v="1"/>
            <ac:spMkLst>
              <pc:docMk/>
              <pc:sldMasterMk cId="84043256" sldId="2147483660"/>
              <pc:sldLayoutMk cId="1654719223" sldId="2147483662"/>
              <ac:spMk id="9" creationId="{7E52F636-0C7F-8CEB-B1E2-CE1BAA1778CC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14.142" v="0" actId="478"/>
            <ac:spMkLst>
              <pc:docMk/>
              <pc:sldMasterMk cId="84043256" sldId="2147483660"/>
              <pc:sldLayoutMk cId="1654719223" sldId="2147483662"/>
              <ac:spMk id="10" creationId="{E1F75486-6FF5-09C3-F7CB-B105BBC4629C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16.637" v="1"/>
            <ac:spMkLst>
              <pc:docMk/>
              <pc:sldMasterMk cId="84043256" sldId="2147483660"/>
              <pc:sldLayoutMk cId="1654719223" sldId="2147483662"/>
              <ac:spMk id="12" creationId="{14FE1B19-DC06-3693-DA89-3C535F614BE3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16.637" v="1"/>
            <ac:spMkLst>
              <pc:docMk/>
              <pc:sldMasterMk cId="84043256" sldId="2147483660"/>
              <pc:sldLayoutMk cId="1654719223" sldId="2147483662"/>
              <ac:spMk id="20" creationId="{F506D7E7-FBC7-F8CD-5F52-A57AF6B55D69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16.637" v="1"/>
            <ac:spMkLst>
              <pc:docMk/>
              <pc:sldMasterMk cId="84043256" sldId="2147483660"/>
              <pc:sldLayoutMk cId="1654719223" sldId="2147483662"/>
              <ac:spMk id="21" creationId="{D7DEC16E-102E-6284-D5AE-5206788CA00F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16.637" v="1"/>
            <ac:spMkLst>
              <pc:docMk/>
              <pc:sldMasterMk cId="84043256" sldId="2147483660"/>
              <pc:sldLayoutMk cId="1654719223" sldId="2147483662"/>
              <ac:spMk id="22" creationId="{F74E4497-1801-94D9-CB59-0C06D5758C59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16.637" v="1"/>
            <ac:spMkLst>
              <pc:docMk/>
              <pc:sldMasterMk cId="84043256" sldId="2147483660"/>
              <pc:sldLayoutMk cId="1654719223" sldId="2147483662"/>
              <ac:spMk id="23" creationId="{B457DB86-246E-ABCA-0C2D-1D36458055FE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16.637" v="1"/>
            <ac:spMkLst>
              <pc:docMk/>
              <pc:sldMasterMk cId="84043256" sldId="2147483660"/>
              <pc:sldLayoutMk cId="1654719223" sldId="2147483662"/>
              <ac:spMk id="24" creationId="{1FA8CE2C-D372-0CBD-CF83-A8B9F1E47663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9:16.637" v="1"/>
            <ac:spMkLst>
              <pc:docMk/>
              <pc:sldMasterMk cId="84043256" sldId="2147483660"/>
              <pc:sldLayoutMk cId="1654719223" sldId="2147483662"/>
              <ac:spMk id="25" creationId="{F289E512-240E-DD4B-4742-252739DF910E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14.142" v="0" actId="478"/>
            <ac:spMkLst>
              <pc:docMk/>
              <pc:sldMasterMk cId="84043256" sldId="2147483660"/>
              <pc:sldLayoutMk cId="1654719223" sldId="2147483662"/>
              <ac:spMk id="59" creationId="{342B6F5A-E4E6-4078-0D5E-A48B66583559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14.142" v="0" actId="478"/>
            <ac:spMkLst>
              <pc:docMk/>
              <pc:sldMasterMk cId="84043256" sldId="2147483660"/>
              <pc:sldLayoutMk cId="1654719223" sldId="2147483662"/>
              <ac:spMk id="60" creationId="{096FF1FA-BE25-9FCC-1B85-BFA1441B4D02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14.142" v="0" actId="478"/>
            <ac:spMkLst>
              <pc:docMk/>
              <pc:sldMasterMk cId="84043256" sldId="2147483660"/>
              <pc:sldLayoutMk cId="1654719223" sldId="2147483662"/>
              <ac:spMk id="61" creationId="{0D4643D9-D08A-8914-B63B-E30AD8D3EDB6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9:14.142" v="0" actId="478"/>
            <ac:spMkLst>
              <pc:docMk/>
              <pc:sldMasterMk cId="84043256" sldId="2147483660"/>
              <pc:sldLayoutMk cId="1654719223" sldId="2147483662"/>
              <ac:spMk id="62" creationId="{9FCF3B50-C8EF-BC67-E236-EB39640843FD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B39F6-86DE-704D-A7AB-B323A8E5DDF6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79F4B-7268-574E-83CF-CDCBB493E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7C7053-8263-5C30-3326-9043877A13A9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CE790A-706A-0D97-8370-A4ABA5839C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9250" y="2481267"/>
            <a:ext cx="11763170" cy="1733426"/>
          </a:xfrm>
          <a:prstGeom prst="rect">
            <a:avLst/>
          </a:prstGeom>
        </p:spPr>
        <p:txBody>
          <a:bodyPr anchor="b"/>
          <a:lstStyle>
            <a:lvl1pPr algn="l">
              <a:defRPr sz="6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 which can go over 2 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6668" y="4788288"/>
            <a:ext cx="11763170" cy="1180833"/>
          </a:xfrm>
        </p:spPr>
        <p:txBody>
          <a:bodyPr/>
          <a:lstStyle>
            <a:lvl1pPr marL="0" indent="0" algn="l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Click to edit Master subtitle style which can go over 2 lines</a:t>
            </a:r>
            <a:endParaRPr lang="en-US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C498FB5-E753-ED6B-917B-139C1D700B6A}"/>
              </a:ext>
            </a:extLst>
          </p:cNvPr>
          <p:cNvSpPr txBox="1"/>
          <p:nvPr userDrawn="1"/>
        </p:nvSpPr>
        <p:spPr>
          <a:xfrm>
            <a:off x="558000" y="1120929"/>
            <a:ext cx="10078858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8D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 and Peri-Operative Care Division</a:t>
            </a:r>
            <a:endParaRPr sz="4000" b="1" dirty="0">
              <a:solidFill>
                <a:srgbClr val="8D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CA6C13A-D913-8740-39DD-0B87CBD6A7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6668" y="6554533"/>
            <a:ext cx="11763375" cy="478067"/>
          </a:xfrm>
        </p:spPr>
        <p:txBody>
          <a:bodyPr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356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CB10E9-4B52-807E-BBDD-DBEFC9F0A1F9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A4E0D4-B469-2ED4-E557-CBB3F5B5736D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52F636-0C7F-8CEB-B1E2-CE1BAA1778CC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FE1B19-DC06-3693-DA89-3C535F614BE3}"/>
              </a:ext>
            </a:extLst>
          </p:cNvPr>
          <p:cNvSpPr/>
          <p:nvPr userDrawn="1"/>
        </p:nvSpPr>
        <p:spPr>
          <a:xfrm>
            <a:off x="527536" y="2074128"/>
            <a:ext cx="17232926" cy="729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47825A-13E9-E08B-0A6D-A6EC36826283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EBC4A71-EC0A-6128-4143-AB6EDFD9EC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Instructions</a:t>
            </a:r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F00AB24-0718-805C-5455-515D0639C5CD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D93B3D3-8FA7-6492-1E47-18E4143E5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F4B10A4-57A4-3F84-EBF7-F83B314EB4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D0F0DB9-4086-8003-33EE-75726EA04A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0908" y="9659590"/>
            <a:ext cx="16574160" cy="241831"/>
          </a:xfrm>
          <a:prstGeom prst="rect">
            <a:avLst/>
          </a:prstGeom>
        </p:spPr>
      </p:pic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F506D7E7-FBC7-F8CD-5F52-A57AF6B55D69}"/>
              </a:ext>
            </a:extLst>
          </p:cNvPr>
          <p:cNvSpPr txBox="1">
            <a:spLocks/>
          </p:cNvSpPr>
          <p:nvPr userDrawn="1"/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D7DEC16E-102E-6284-D5AE-5206788CA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21" y="2303585"/>
            <a:ext cx="16758141" cy="6929038"/>
          </a:xfrm>
        </p:spPr>
        <p:txBody>
          <a:bodyPr/>
          <a:lstStyle/>
          <a:p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4E4497-1801-94D9-CB59-0C06D5758C59}"/>
              </a:ext>
            </a:extLst>
          </p:cNvPr>
          <p:cNvSpPr/>
          <p:nvPr userDrawn="1"/>
        </p:nvSpPr>
        <p:spPr>
          <a:xfrm>
            <a:off x="-3724" y="30666"/>
            <a:ext cx="11396248" cy="102374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57DB86-246E-ABCA-0C2D-1D36458055FE}"/>
              </a:ext>
            </a:extLst>
          </p:cNvPr>
          <p:cNvSpPr/>
          <p:nvPr userDrawn="1"/>
        </p:nvSpPr>
        <p:spPr>
          <a:xfrm>
            <a:off x="11392525" y="20444"/>
            <a:ext cx="6985415" cy="102477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A8CE2C-D372-0CBD-CF83-A8B9F1E47663}"/>
              </a:ext>
            </a:extLst>
          </p:cNvPr>
          <p:cNvSpPr txBox="1"/>
          <p:nvPr userDrawn="1"/>
        </p:nvSpPr>
        <p:spPr>
          <a:xfrm>
            <a:off x="11808991" y="547774"/>
            <a:ext cx="6197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export your Teams Background as a JPEG (image file)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89E512-240E-DD4B-4742-252739DF910E}"/>
              </a:ext>
            </a:extLst>
          </p:cNvPr>
          <p:cNvSpPr txBox="1"/>
          <p:nvPr userDrawn="1"/>
        </p:nvSpPr>
        <p:spPr>
          <a:xfrm>
            <a:off x="11769872" y="3311622"/>
            <a:ext cx="62367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follow these easy steps to export your </a:t>
            </a:r>
            <a:r>
              <a:rPr lang="en-US" sz="3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customised</a:t>
            </a:r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on-brand Teams Background slide as an image for Teams: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10A545-FD0D-E76D-43B6-7E6C54513BF1}"/>
              </a:ext>
            </a:extLst>
          </p:cNvPr>
          <p:cNvSpPr txBox="1"/>
          <p:nvPr userDrawn="1"/>
        </p:nvSpPr>
        <p:spPr>
          <a:xfrm>
            <a:off x="11752289" y="6215607"/>
            <a:ext cx="63365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presentation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File/Export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file type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JPEG file interchangeable format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‘Save as type’ and Save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export All slides or just one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A1E93AF-7C6D-2A20-DDA5-4899F80EA5B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664" y="20444"/>
            <a:ext cx="11332276" cy="1020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81E7DB-BC2C-36C4-4549-6E3EBAF019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15891283-CAC1-9FC9-DD9D-A5D61BE3DC0E}"/>
              </a:ext>
            </a:extLst>
          </p:cNvPr>
          <p:cNvSpPr txBox="1"/>
          <p:nvPr userDrawn="1"/>
        </p:nvSpPr>
        <p:spPr>
          <a:xfrm>
            <a:off x="556588" y="1119291"/>
            <a:ext cx="10153808" cy="800219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 and Peri-Operative Care Division</a:t>
            </a:r>
            <a:endParaRPr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87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D38581-887C-AE0C-B910-7B351D304C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F1988D67-5BF4-9A24-1831-0EE7EFBA11BC}"/>
              </a:ext>
            </a:extLst>
          </p:cNvPr>
          <p:cNvSpPr txBox="1"/>
          <p:nvPr userDrawn="1"/>
        </p:nvSpPr>
        <p:spPr>
          <a:xfrm>
            <a:off x="556588" y="1120674"/>
            <a:ext cx="8040194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8D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 and Peri-Operative Care</a:t>
            </a:r>
            <a:endParaRPr sz="4000" b="1" dirty="0">
              <a:solidFill>
                <a:srgbClr val="8D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37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06A612-8B35-A2DB-BD04-ED8D76047BAC}"/>
              </a:ext>
            </a:extLst>
          </p:cNvPr>
          <p:cNvSpPr/>
          <p:nvPr userDrawn="1"/>
        </p:nvSpPr>
        <p:spPr>
          <a:xfrm>
            <a:off x="0" y="404948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429271-C000-AABB-4D56-6C00B38C3A1D}"/>
              </a:ext>
            </a:extLst>
          </p:cNvPr>
          <p:cNvSpPr/>
          <p:nvPr userDrawn="1"/>
        </p:nvSpPr>
        <p:spPr>
          <a:xfrm>
            <a:off x="509951" y="2522133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556DDF-6163-7CD8-E7C8-034B7A22C618}"/>
              </a:ext>
            </a:extLst>
          </p:cNvPr>
          <p:cNvSpPr/>
          <p:nvPr userDrawn="1"/>
        </p:nvSpPr>
        <p:spPr>
          <a:xfrm>
            <a:off x="9258300" y="2522132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247" y="2660073"/>
            <a:ext cx="8222643" cy="1089129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247" y="3958479"/>
            <a:ext cx="8222643" cy="512317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62914" y="2660073"/>
            <a:ext cx="8097723" cy="1098120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62914" y="4008264"/>
            <a:ext cx="8097723" cy="50733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6913A6D-687D-D311-1617-1640016DA08D}"/>
              </a:ext>
            </a:extLst>
          </p:cNvPr>
          <p:cNvSpPr/>
          <p:nvPr userDrawn="1"/>
        </p:nvSpPr>
        <p:spPr>
          <a:xfrm>
            <a:off x="17230277" y="944605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014453-7FB4-3375-8482-3ACE1CF2A7A9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8EB75D-2E22-074B-92E4-7D92F1AB6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89A8911-6A6F-AC74-ABE6-46DA43C5E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D4B02D94-181C-00C4-8739-02FF5AD2CE19}"/>
              </a:ext>
            </a:extLst>
          </p:cNvPr>
          <p:cNvSpPr txBox="1">
            <a:spLocks/>
          </p:cNvSpPr>
          <p:nvPr userDrawn="1"/>
        </p:nvSpPr>
        <p:spPr>
          <a:xfrm>
            <a:off x="17178184" y="9429029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664E3D-AB40-9B66-C5B7-D123EF850C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F171F-43F0-AED7-ACA4-8876420F7996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2D8281-2561-2C71-2385-C0ABEA5E397E}"/>
              </a:ext>
            </a:extLst>
          </p:cNvPr>
          <p:cNvSpPr/>
          <p:nvPr userDrawn="1"/>
        </p:nvSpPr>
        <p:spPr>
          <a:xfrm>
            <a:off x="17230277" y="946104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FE017D7F-74E5-BA6B-8A20-B20A9256BA6C}"/>
              </a:ext>
            </a:extLst>
          </p:cNvPr>
          <p:cNvSpPr txBox="1">
            <a:spLocks/>
          </p:cNvSpPr>
          <p:nvPr userDrawn="1"/>
        </p:nvSpPr>
        <p:spPr>
          <a:xfrm>
            <a:off x="17178184" y="9430956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1E9D17-AA4C-7423-ABC7-2059BEE88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2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6EFAB6-EFA8-FF13-0245-2314DDCAF29A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6FC533-21D2-AA5E-3DE6-AF29FFF04A97}"/>
              </a:ext>
            </a:extLst>
          </p:cNvPr>
          <p:cNvSpPr/>
          <p:nvPr userDrawn="1"/>
        </p:nvSpPr>
        <p:spPr>
          <a:xfrm>
            <a:off x="17177770" y="9377740"/>
            <a:ext cx="556890" cy="5568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FEE629A-ADAF-1F46-416D-626929C6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174" y="9384601"/>
            <a:ext cx="506208" cy="5500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8E544F-116B-2D45-95B8-E623122889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34848C9-96A9-2A2B-397C-ABCBF4025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88" y="2737093"/>
            <a:ext cx="12857323" cy="738664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388FD52-DCAE-7094-AE7C-8408B3B0F176}"/>
              </a:ext>
            </a:extLst>
          </p:cNvPr>
          <p:cNvSpPr txBox="1"/>
          <p:nvPr userDrawn="1"/>
        </p:nvSpPr>
        <p:spPr>
          <a:xfrm>
            <a:off x="556588" y="1118226"/>
            <a:ext cx="7575499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3000" b="1" spc="-50" dirty="0">
                <a:solidFill>
                  <a:srgbClr val="8D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 and Peri-Operative Care Division</a:t>
            </a:r>
            <a:endParaRPr sz="3000" b="1" dirty="0">
              <a:solidFill>
                <a:srgbClr val="8D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83AA14-6DAC-1A23-7833-788276FC2742}"/>
              </a:ext>
            </a:extLst>
          </p:cNvPr>
          <p:cNvSpPr txBox="1"/>
          <p:nvPr userDrawn="1"/>
        </p:nvSpPr>
        <p:spPr>
          <a:xfrm>
            <a:off x="667592" y="6955436"/>
            <a:ext cx="231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RCHT-DIV-PPT-SAPOCD-001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2866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24A3C0-69FE-27B3-811B-D582AB041FE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3759C-5D37-F5B1-6BC1-635EA5787793}"/>
              </a:ext>
            </a:extLst>
          </p:cNvPr>
          <p:cNvSpPr/>
          <p:nvPr userDrawn="1"/>
        </p:nvSpPr>
        <p:spPr>
          <a:xfrm>
            <a:off x="509950" y="2149351"/>
            <a:ext cx="6648089" cy="664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D147FD-4ABA-7290-D5F4-F7D9D3602FE3}"/>
              </a:ext>
            </a:extLst>
          </p:cNvPr>
          <p:cNvSpPr/>
          <p:nvPr userDrawn="1"/>
        </p:nvSpPr>
        <p:spPr>
          <a:xfrm>
            <a:off x="7774781" y="2114212"/>
            <a:ext cx="10003266" cy="6690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248" y="2308239"/>
            <a:ext cx="6384317" cy="1203887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6309" y="2244438"/>
            <a:ext cx="9783443" cy="6380018"/>
          </a:xfrm>
        </p:spPr>
        <p:txBody>
          <a:bodyPr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248" y="3829642"/>
            <a:ext cx="6384317" cy="4794813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D6F0AC-AE9D-1F1C-ABA5-47ABDBC6CE32}"/>
              </a:ext>
            </a:extLst>
          </p:cNvPr>
          <p:cNvSpPr/>
          <p:nvPr userDrawn="1"/>
        </p:nvSpPr>
        <p:spPr>
          <a:xfrm>
            <a:off x="17230277" y="943106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1E3749-AD31-ABCC-10EE-0E2F3785F81E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6582C03-5125-D439-7C86-436712BC8F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3F40BD51-4032-87DF-A533-FE5DF5B694AF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77ADFF3-F936-FB65-6D1D-B50DA6F2A58C}"/>
              </a:ext>
            </a:extLst>
          </p:cNvPr>
          <p:cNvSpPr txBox="1">
            <a:spLocks/>
          </p:cNvSpPr>
          <p:nvPr userDrawn="1"/>
        </p:nvSpPr>
        <p:spPr>
          <a:xfrm>
            <a:off x="17256403" y="941607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B573CB-5E11-D042-42F7-7E6C7AF334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8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EE2BB-430A-04CC-5442-C7C90D8BAC3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664F-5E76-8EAC-F565-B9DAA9446322}"/>
              </a:ext>
            </a:extLst>
          </p:cNvPr>
          <p:cNvSpPr/>
          <p:nvPr userDrawn="1"/>
        </p:nvSpPr>
        <p:spPr>
          <a:xfrm>
            <a:off x="509950" y="2018685"/>
            <a:ext cx="6648089" cy="136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FBCA45-E58D-3449-6434-6DB395BC6732}"/>
              </a:ext>
            </a:extLst>
          </p:cNvPr>
          <p:cNvSpPr/>
          <p:nvPr userDrawn="1"/>
        </p:nvSpPr>
        <p:spPr>
          <a:xfrm>
            <a:off x="7774780" y="2018684"/>
            <a:ext cx="9961703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5543DB-4331-2E1F-04E3-73A1DE2FD131}"/>
              </a:ext>
            </a:extLst>
          </p:cNvPr>
          <p:cNvSpPr/>
          <p:nvPr userDrawn="1"/>
        </p:nvSpPr>
        <p:spPr>
          <a:xfrm>
            <a:off x="474778" y="3824109"/>
            <a:ext cx="6683261" cy="49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48" y="2143225"/>
            <a:ext cx="6384317" cy="1137694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17533" y="2147144"/>
            <a:ext cx="9720519" cy="6500467"/>
          </a:xfrm>
        </p:spPr>
        <p:txBody>
          <a:bodyPr anchor="t"/>
          <a:lstStyle>
            <a:lvl1pPr marL="0" indent="0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696" y="3948195"/>
            <a:ext cx="6436569" cy="4699416"/>
          </a:xfrm>
        </p:spPr>
        <p:txBody>
          <a:bodyPr/>
          <a:lstStyle>
            <a:lvl1pPr marL="0" indent="0"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AE556A-9AA2-FCBC-449E-A9390ABB4F17}"/>
              </a:ext>
            </a:extLst>
          </p:cNvPr>
          <p:cNvSpPr/>
          <p:nvPr userDrawn="1"/>
        </p:nvSpPr>
        <p:spPr>
          <a:xfrm>
            <a:off x="17230277" y="944605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331880-5E46-21C6-D384-41A64C7B7911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B999757-E372-6BB2-74BE-CEF6095A4D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CF544D3-C284-ECED-1950-11A4A1E419AB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9FF9B7C-C0B3-6AEC-DF7D-0F7428182552}"/>
              </a:ext>
            </a:extLst>
          </p:cNvPr>
          <p:cNvSpPr txBox="1">
            <a:spLocks/>
          </p:cNvSpPr>
          <p:nvPr userDrawn="1"/>
        </p:nvSpPr>
        <p:spPr>
          <a:xfrm>
            <a:off x="17256403" y="941607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41AA303-9340-33BA-59C3-731EF42853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83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D16B5-2A00-436F-1D08-EF32E4828C6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B823D-BB7B-A4A4-D29F-B9B95F5BB5A1}"/>
              </a:ext>
            </a:extLst>
          </p:cNvPr>
          <p:cNvSpPr/>
          <p:nvPr userDrawn="1"/>
        </p:nvSpPr>
        <p:spPr>
          <a:xfrm>
            <a:off x="509950" y="2114213"/>
            <a:ext cx="17212144" cy="715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63F354-B75D-EF5C-614D-5CFB7768EB97}"/>
              </a:ext>
            </a:extLst>
          </p:cNvPr>
          <p:cNvSpPr/>
          <p:nvPr userDrawn="1"/>
        </p:nvSpPr>
        <p:spPr>
          <a:xfrm>
            <a:off x="17230277" y="944605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69D9C-D916-BFC8-8953-A84F5213AB52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E95212-B7DD-B042-2A29-EB03A55548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49439AE-45B5-52D3-E9E8-D28E787E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941B2945-3C4B-4D79-E7B9-1F4E54463C0F}"/>
              </a:ext>
            </a:extLst>
          </p:cNvPr>
          <p:cNvSpPr txBox="1">
            <a:spLocks/>
          </p:cNvSpPr>
          <p:nvPr userDrawn="1"/>
        </p:nvSpPr>
        <p:spPr>
          <a:xfrm>
            <a:off x="17256403" y="943106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7A950B9-02D3-9C66-263F-8523CF545F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9A389D9-D620-45B1-7E9A-F2A595565520}"/>
              </a:ext>
            </a:extLst>
          </p:cNvPr>
          <p:cNvSpPr/>
          <p:nvPr userDrawn="1"/>
        </p:nvSpPr>
        <p:spPr>
          <a:xfrm>
            <a:off x="509950" y="1906393"/>
            <a:ext cx="11720150" cy="735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878C2-E75A-47FB-4C54-B4DD824E3E75}"/>
              </a:ext>
            </a:extLst>
          </p:cNvPr>
          <p:cNvSpPr/>
          <p:nvPr userDrawn="1"/>
        </p:nvSpPr>
        <p:spPr>
          <a:xfrm>
            <a:off x="12617416" y="1924322"/>
            <a:ext cx="5107531" cy="7337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74336" y="2130389"/>
            <a:ext cx="4639942" cy="6908681"/>
          </a:xfrm>
          <a:prstGeom prst="rect">
            <a:avLst/>
          </a:prstGeom>
        </p:spPr>
        <p:txBody>
          <a:bodyPr vert="eaVert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722" y="2130390"/>
            <a:ext cx="11253600" cy="6908680"/>
          </a:xfrm>
        </p:spPr>
        <p:txBody>
          <a:bodyPr vert="eaVert"/>
          <a:lstStyle>
            <a:lvl1pPr>
              <a:defRPr sz="3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2E4214-4EE5-148A-2607-8BBAA911E5A8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3E2E93F-05E2-FFD3-F8F9-A830B032E0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2DFED0A-E85E-2155-48FA-B1BF18F763C5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610A925-8EC8-F35D-2F8F-0332BCD2702B}"/>
              </a:ext>
            </a:extLst>
          </p:cNvPr>
          <p:cNvSpPr txBox="1">
            <a:spLocks/>
          </p:cNvSpPr>
          <p:nvPr userDrawn="1"/>
        </p:nvSpPr>
        <p:spPr>
          <a:xfrm>
            <a:off x="17276164" y="942195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81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FC522D-6CBD-8961-B74D-B7E5876ADD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E81EB1-FB84-0A97-C429-E3A1124EFE56}"/>
              </a:ext>
            </a:extLst>
          </p:cNvPr>
          <p:cNvSpPr/>
          <p:nvPr userDrawn="1"/>
        </p:nvSpPr>
        <p:spPr>
          <a:xfrm>
            <a:off x="509951" y="2074128"/>
            <a:ext cx="17232926" cy="7336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722" y="2312894"/>
            <a:ext cx="16707454" cy="683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22F5D-339C-07A8-69E2-B8B69C2DA473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8A2EEA-54CF-6957-71C3-C639B5F2528A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000" dirty="0"/>
              <a:t>Click to edit Master title style</a:t>
            </a:r>
            <a:endParaRPr lang="en-US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4DA9B0-80EB-5C92-3D94-885379998FA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6708034" y="547774"/>
            <a:ext cx="1034842" cy="10348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D42576-1EC1-13FD-D22C-C1D8C331A6F8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AAC6663-7DBD-A87B-F37D-4390A0817196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41710" y="9428080"/>
            <a:ext cx="582173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78A5D9-CFC6-F144-BCB7-461C5BB9844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18AEF-A262-6807-985B-BEBA64AF51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Teams Background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308128-5F2D-5C3C-8028-6C545A3682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Choose from the 2 templates for your Surgery and Peri-Operative Care Division Teams background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E674D-1E1D-5331-E0B5-4E8410B6EC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Information on how to save your new Teams Background is on slide 2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44797A-B84F-54D7-22E8-FB0D90D5B198}"/>
              </a:ext>
            </a:extLst>
          </p:cNvPr>
          <p:cNvSpPr txBox="1"/>
          <p:nvPr/>
        </p:nvSpPr>
        <p:spPr>
          <a:xfrm>
            <a:off x="564774" y="9673515"/>
            <a:ext cx="2438485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873995-15E9-2358-EBE8-3AE4C7997290}"/>
              </a:ext>
            </a:extLst>
          </p:cNvPr>
          <p:cNvSpPr txBox="1"/>
          <p:nvPr/>
        </p:nvSpPr>
        <p:spPr>
          <a:xfrm>
            <a:off x="3095538" y="9673515"/>
            <a:ext cx="89702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7E3D80-F78A-0D65-2A85-0B285DEFCF13}"/>
              </a:ext>
            </a:extLst>
          </p:cNvPr>
          <p:cNvSpPr txBox="1"/>
          <p:nvPr/>
        </p:nvSpPr>
        <p:spPr>
          <a:xfrm>
            <a:off x="4084846" y="9673515"/>
            <a:ext cx="160711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3E112-3502-3D9A-D7B8-BE220AAA477D}"/>
              </a:ext>
            </a:extLst>
          </p:cNvPr>
          <p:cNvSpPr txBox="1"/>
          <p:nvPr/>
        </p:nvSpPr>
        <p:spPr>
          <a:xfrm>
            <a:off x="5784244" y="9673514"/>
            <a:ext cx="2671206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803745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D2C317-CDE7-D993-9D77-210795CC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</p:spPr>
        <p:txBody>
          <a:bodyPr/>
          <a:lstStyle/>
          <a:p>
            <a:pPr algn="ctr"/>
            <a:fld id="{E96E58A7-BFFB-5443-9643-38A3F8AF857F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18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F5DABEB-76B9-1A1B-3E53-13F6684F9B35}"/>
              </a:ext>
            </a:extLst>
          </p:cNvPr>
          <p:cNvSpPr txBox="1"/>
          <p:nvPr/>
        </p:nvSpPr>
        <p:spPr>
          <a:xfrm>
            <a:off x="550484" y="1980684"/>
            <a:ext cx="5401136" cy="800219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42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3C85FD2-4B0E-3E41-ED33-B892D28FF305}"/>
              </a:ext>
            </a:extLst>
          </p:cNvPr>
          <p:cNvSpPr txBox="1"/>
          <p:nvPr/>
        </p:nvSpPr>
        <p:spPr>
          <a:xfrm>
            <a:off x="550484" y="1996726"/>
            <a:ext cx="5369053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8D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4000" b="1" dirty="0">
              <a:solidFill>
                <a:srgbClr val="8D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1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urgery Peri-Operative Care Division NHS Dark Red">
      <a:dk1>
        <a:srgbClr val="000000"/>
      </a:dk1>
      <a:lt1>
        <a:srgbClr val="FFFFFF"/>
      </a:lt1>
      <a:dk2>
        <a:srgbClr val="8A1538"/>
      </a:dk2>
      <a:lt2>
        <a:srgbClr val="891639"/>
      </a:lt2>
      <a:accent1>
        <a:srgbClr val="891639"/>
      </a:accent1>
      <a:accent2>
        <a:srgbClr val="891639"/>
      </a:accent2>
      <a:accent3>
        <a:srgbClr val="891639"/>
      </a:accent3>
      <a:accent4>
        <a:srgbClr val="891639"/>
      </a:accent4>
      <a:accent5>
        <a:srgbClr val="891639"/>
      </a:accent5>
      <a:accent6>
        <a:srgbClr val="891639"/>
      </a:accent6>
      <a:hlink>
        <a:srgbClr val="891639"/>
      </a:hlink>
      <a:folHlink>
        <a:srgbClr val="89163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541D8C518868478C24AD68F4753277" ma:contentTypeVersion="12" ma:contentTypeDescription="Create a new document." ma:contentTypeScope="" ma:versionID="0571eecacae34183078e25ef7d2a869b">
  <xsd:schema xmlns:xsd="http://www.w3.org/2001/XMLSchema" xmlns:xs="http://www.w3.org/2001/XMLSchema" xmlns:p="http://schemas.microsoft.com/office/2006/metadata/properties" xmlns:ns1="http://schemas.microsoft.com/sharepoint/v3" xmlns:ns2="0f2b1739-044a-4c99-a59c-2dd6a3095fcb" xmlns:ns3="65d6ae9e-e2de-4d25-96f2-817a75100a2f" targetNamespace="http://schemas.microsoft.com/office/2006/metadata/properties" ma:root="true" ma:fieldsID="a14486f1ae2ba28097f25661d8b0c8bb" ns1:_="" ns2:_="" ns3:_="">
    <xsd:import namespace="http://schemas.microsoft.com/sharepoint/v3"/>
    <xsd:import namespace="0f2b1739-044a-4c99-a59c-2dd6a3095fcb"/>
    <xsd:import namespace="65d6ae9e-e2de-4d25-96f2-817a75100a2f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b1739-044a-4c99-a59c-2dd6a3095f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d6ae9e-e2de-4d25-96f2-817a75100a2f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31a27af-8315-4518-892c-2acd74f2d8be}" ma:internalName="TaxCatchAll" ma:showField="CatchAllData" ma:web="65d6ae9e-e2de-4d25-96f2-817a75100a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0f2b1739-044a-4c99-a59c-2dd6a3095fcb">
      <Terms xmlns="http://schemas.microsoft.com/office/infopath/2007/PartnerControls"/>
    </lcf76f155ced4ddcb4097134ff3c332f>
    <_ip_UnifiedCompliancePolicyProperties xmlns="http://schemas.microsoft.com/sharepoint/v3" xsi:nil="true"/>
    <TaxCatchAll xmlns="65d6ae9e-e2de-4d25-96f2-817a75100a2f" xsi:nil="true"/>
  </documentManagement>
</p:properties>
</file>

<file path=customXml/itemProps1.xml><?xml version="1.0" encoding="utf-8"?>
<ds:datastoreItem xmlns:ds="http://schemas.openxmlformats.org/officeDocument/2006/customXml" ds:itemID="{9D5B8F60-E353-41FB-9DAA-E5AB59C0CF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966DAC-F479-4A81-B0C6-29C24C9D7D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f2b1739-044a-4c99-a59c-2dd6a3095fcb"/>
    <ds:schemaRef ds:uri="65d6ae9e-e2de-4d25-96f2-817a75100a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3D1D0E3-0836-4D64-B6B6-B99EDF820FEB}">
  <ds:schemaRefs>
    <ds:schemaRef ds:uri="http://schemas.microsoft.com/office/infopath/2007/PartnerControls"/>
    <ds:schemaRef ds:uri="http://schemas.microsoft.com/sharepoint/v3"/>
    <ds:schemaRef ds:uri="65d6ae9e-e2de-4d25-96f2-817a75100a2f"/>
    <ds:schemaRef ds:uri="http://schemas.microsoft.com/office/2006/metadata/properties"/>
    <ds:schemaRef ds:uri="http://purl.org/dc/elements/1.1/"/>
    <ds:schemaRef ds:uri="0f2b1739-044a-4c99-a59c-2dd6a3095fcb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53</Words>
  <Application>Microsoft Macintosh PowerPoint</Application>
  <PresentationFormat>Custom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Office Theme</vt:lpstr>
      <vt:lpstr>Teams Background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PEARSON, Richard (ROYAL CORNWALL HOSPITALS NHS TRUST)</dc:creator>
  <cp:lastModifiedBy>PEARSON, Richard (ROYAL CORNWALL HOSPITALS NHS TRUST)</cp:lastModifiedBy>
  <cp:revision>50</cp:revision>
  <dcterms:created xsi:type="dcterms:W3CDTF">2026-05-26T14:04:46Z</dcterms:created>
  <dcterms:modified xsi:type="dcterms:W3CDTF">2026-07-14T09:19:21Z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0x01010074541D8C518868478C24AD68F4753277</vt:lpwstr>
  </property>
</Properties>
</file>