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63" r:id="rId5"/>
    <p:sldId id="257" r:id="rId6"/>
    <p:sldId id="258" r:id="rId7"/>
    <p:sldId id="259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CA0"/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06B42B-1F49-DB4C-BCC2-15F2E74D0836}" v="1" dt="2026-07-14T09:18:30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RSON, Richard (ROYAL CORNWALL HOSPITALS NHS TRUST)" userId="4a02a5cf-9a8b-4705-b318-b75137c27610" providerId="ADAL" clId="{FFB35870-05E2-55A2-A2A0-987E1CD465FB}"/>
    <pc:docChg chg="custSel modMainMaster">
      <pc:chgData name="PEARSON, Richard (ROYAL CORNWALL HOSPITALS NHS TRUST)" userId="4a02a5cf-9a8b-4705-b318-b75137c27610" providerId="ADAL" clId="{FFB35870-05E2-55A2-A2A0-987E1CD465FB}" dt="2026-07-14T09:18:30.282" v="8"/>
      <pc:docMkLst>
        <pc:docMk/>
      </pc:docMkLst>
      <pc:sldMasterChg chg="modSldLayout">
        <pc:chgData name="PEARSON, Richard (ROYAL CORNWALL HOSPITALS NHS TRUST)" userId="4a02a5cf-9a8b-4705-b318-b75137c27610" providerId="ADAL" clId="{FFB35870-05E2-55A2-A2A0-987E1CD465FB}" dt="2026-07-14T09:18:30.282" v="8"/>
        <pc:sldMasterMkLst>
          <pc:docMk/>
          <pc:sldMasterMk cId="84043256" sldId="2147483660"/>
        </pc:sldMasterMkLst>
        <pc:sldLayoutChg chg="addSp delSp modSp mod">
          <pc:chgData name="PEARSON, Richard (ROYAL CORNWALL HOSPITALS NHS TRUST)" userId="4a02a5cf-9a8b-4705-b318-b75137c27610" providerId="ADAL" clId="{FFB35870-05E2-55A2-A2A0-987E1CD465FB}" dt="2026-07-14T09:18:30.282" v="8"/>
          <pc:sldLayoutMkLst>
            <pc:docMk/>
            <pc:sldMasterMk cId="84043256" sldId="2147483660"/>
            <pc:sldLayoutMk cId="1654719223" sldId="2147483662"/>
          </pc:sldLayoutMkLst>
          <pc:spChg chg="del">
            <ac:chgData name="PEARSON, Richard (ROYAL CORNWALL HOSPITALS NHS TRUST)" userId="4a02a5cf-9a8b-4705-b318-b75137c27610" providerId="ADAL" clId="{FFB35870-05E2-55A2-A2A0-987E1CD465FB}" dt="2026-07-14T09:18:27.608" v="6" actId="478"/>
            <ac:spMkLst>
              <pc:docMk/>
              <pc:sldMasterMk cId="84043256" sldId="2147483660"/>
              <pc:sldLayoutMk cId="1654719223" sldId="2147483662"/>
              <ac:spMk id="2" creationId="{1114FF8D-697F-DF9A-C6B1-B45EB15F3065}"/>
            </ac:spMkLst>
          </pc:spChg>
          <pc:spChg chg="del mod">
            <ac:chgData name="PEARSON, Richard (ROYAL CORNWALL HOSPITALS NHS TRUST)" userId="4a02a5cf-9a8b-4705-b318-b75137c27610" providerId="ADAL" clId="{FFB35870-05E2-55A2-A2A0-987E1CD465FB}" dt="2026-07-14T09:18:26.364" v="4" actId="478"/>
            <ac:spMkLst>
              <pc:docMk/>
              <pc:sldMasterMk cId="84043256" sldId="2147483660"/>
              <pc:sldLayoutMk cId="1654719223" sldId="2147483662"/>
              <ac:spMk id="3" creationId="{35AF022B-6FAB-45FA-5693-B15CAF7A15B7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4" creationId="{895940EC-1A1E-7F3F-BF5D-24B197FB32DC}"/>
            </ac:spMkLst>
          </pc:spChg>
          <pc:spChg chg="del mod">
            <ac:chgData name="PEARSON, Richard (ROYAL CORNWALL HOSPITALS NHS TRUST)" userId="4a02a5cf-9a8b-4705-b318-b75137c27610" providerId="ADAL" clId="{FFB35870-05E2-55A2-A2A0-987E1CD465FB}" dt="2026-07-14T09:18:25.630" v="2" actId="478"/>
            <ac:spMkLst>
              <pc:docMk/>
              <pc:sldMasterMk cId="84043256" sldId="2147483660"/>
              <pc:sldLayoutMk cId="1654719223" sldId="2147483662"/>
              <ac:spMk id="5" creationId="{CD971B85-0A34-6FA3-FD5E-423F40BDAC28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7" creationId="{17074971-1A94-693A-2C1D-D262CA3F78DD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9" creationId="{8628783B-ABE0-2774-23DD-3C6F43EF6A22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10" creationId="{53294571-8B47-0ACA-FE4D-4F97B93CC1EA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11" creationId="{CD69EF76-02F4-ACF5-3710-E56D9B98F0AC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13" creationId="{853B2E19-C4C8-CF9C-BA25-B57E94E19D26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16" creationId="{F312E1ED-B494-C62B-F0AF-5E00E6DB438D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17" creationId="{994C3313-895D-6052-0CD0-1D355DE2D9DA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21" creationId="{2A8A6F41-D7DD-C29F-F834-170473288C38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22" creationId="{905E4BDD-0650-4809-B27C-FE24C694CFA7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23" creationId="{E7CEB8DB-B39F-51FA-FA27-1140A804D3DB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24" creationId="{3DA82C57-3299-1632-416C-8FAD967D11D8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8:30.282" v="8"/>
            <ac:spMkLst>
              <pc:docMk/>
              <pc:sldMasterMk cId="84043256" sldId="2147483660"/>
              <pc:sldLayoutMk cId="1654719223" sldId="2147483662"/>
              <ac:spMk id="25" creationId="{967DF235-4552-433B-6300-B34595113039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42" creationId="{0D821E49-8049-51D5-05BA-214E31874A29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6.905" v="5" actId="478"/>
            <ac:spMkLst>
              <pc:docMk/>
              <pc:sldMasterMk cId="84043256" sldId="2147483660"/>
              <pc:sldLayoutMk cId="1654719223" sldId="2147483662"/>
              <ac:spMk id="44" creationId="{FB5416A1-D9BC-2A98-E30D-D5B9BADE94AF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55" creationId="{4BB7FFC6-F585-DF23-DB43-5D675E385CF6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56" creationId="{B722148E-3FDA-0905-EA0B-C50203E40AA5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9.024" v="7" actId="478"/>
            <ac:spMkLst>
              <pc:docMk/>
              <pc:sldMasterMk cId="84043256" sldId="2147483660"/>
              <pc:sldLayoutMk cId="1654719223" sldId="2147483662"/>
              <ac:spMk id="57" creationId="{E1B90288-8002-DF06-99EE-98F7842E221E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58" creationId="{11430637-2EB7-FAB5-6524-6EE63A791878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59" creationId="{EC06A940-3C5D-5DE1-F6B9-5DF9E5A8DD2A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60" creationId="{F7D2CCC3-1EAE-98B9-E86F-BA746625B355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8:23.336" v="0" actId="478"/>
            <ac:spMkLst>
              <pc:docMk/>
              <pc:sldMasterMk cId="84043256" sldId="2147483660"/>
              <pc:sldLayoutMk cId="1654719223" sldId="2147483662"/>
              <ac:spMk id="62" creationId="{266D5CB9-DE25-4579-B92F-871F2FA4D94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C763633-3F9C-4167-C48B-17DD3B008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2039" y="2481268"/>
            <a:ext cx="11763170" cy="1751656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 which can go over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2039" y="4786889"/>
            <a:ext cx="11763170" cy="1179460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 which can go over 2 lines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8719" y="1115982"/>
            <a:ext cx="4247684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14AC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4000" b="1" dirty="0">
              <a:solidFill>
                <a:srgbClr val="14AC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41FA68-A661-BEC4-FA7C-45168E14BD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039" y="6517878"/>
            <a:ext cx="11763375" cy="557999"/>
          </a:xfr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5940EC-1A1E-7F3F-BF5D-24B197FB32DC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28783B-ABE0-2774-23DD-3C6F43EF6A22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3B2E19-C4C8-CF9C-BA25-B57E94E19D26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D7E0E5-E441-7536-9220-F8C11E1CB7C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D69148-72F3-3690-312E-34DA70B4B712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312E1ED-B494-C62B-F0AF-5E00E6DB43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Instructions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94C3313-895D-6052-0CD0-1D355DE2D9DA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DE4A85B-602C-64ED-8DCE-ECCE91207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56AED5F-7994-70A5-D976-544EF32CC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34D80A-283F-4794-FFAC-593BB6CCC3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2A8A6F41-D7DD-C29F-F834-170473288C38}"/>
              </a:ext>
            </a:extLst>
          </p:cNvPr>
          <p:cNvSpPr txBox="1">
            <a:spLocks/>
          </p:cNvSpPr>
          <p:nvPr userDrawn="1"/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905E4BDD-0650-4809-B27C-FE24C694C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CEB8DB-B39F-51FA-FA27-1140A804D3DB}"/>
              </a:ext>
            </a:extLst>
          </p:cNvPr>
          <p:cNvSpPr/>
          <p:nvPr userDrawn="1"/>
        </p:nvSpPr>
        <p:spPr>
          <a:xfrm>
            <a:off x="-3724" y="30666"/>
            <a:ext cx="11396248" cy="10237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DA82C57-3299-1632-416C-8FAD967D11D8}"/>
              </a:ext>
            </a:extLst>
          </p:cNvPr>
          <p:cNvSpPr/>
          <p:nvPr userDrawn="1"/>
        </p:nvSpPr>
        <p:spPr>
          <a:xfrm>
            <a:off x="11392525" y="20444"/>
            <a:ext cx="6985415" cy="102477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7DF235-4552-433B-6300-B34595113039}"/>
              </a:ext>
            </a:extLst>
          </p:cNvPr>
          <p:cNvSpPr txBox="1"/>
          <p:nvPr userDrawn="1"/>
        </p:nvSpPr>
        <p:spPr>
          <a:xfrm>
            <a:off x="11808991" y="547774"/>
            <a:ext cx="6197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export your Teams Background as a JPEG (image file)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7A4569-2F1E-8CE6-3509-1B00F632CFCE}"/>
              </a:ext>
            </a:extLst>
          </p:cNvPr>
          <p:cNvSpPr txBox="1"/>
          <p:nvPr userDrawn="1"/>
        </p:nvSpPr>
        <p:spPr>
          <a:xfrm>
            <a:off x="11769872" y="3311622"/>
            <a:ext cx="62367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follow these easy steps to export your </a:t>
            </a:r>
            <a:r>
              <a:rPr lang="en-US" sz="3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customised</a:t>
            </a:r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on-brand Teams Background slide as an image for Teams: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82BDA7-4E54-6D2B-112F-80738CBD945F}"/>
              </a:ext>
            </a:extLst>
          </p:cNvPr>
          <p:cNvSpPr txBox="1"/>
          <p:nvPr userDrawn="1"/>
        </p:nvSpPr>
        <p:spPr>
          <a:xfrm>
            <a:off x="11752289" y="6215607"/>
            <a:ext cx="63365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File/Export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file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JPEG file interchangeable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‘Save as type’ and Save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export All slides or just one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F5DF5CC-B48D-9A8C-6BE7-C0FB1A9B6C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664" y="20444"/>
            <a:ext cx="11332276" cy="102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23DBC88-560E-E562-73C1-990BCC6691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32C2AC9E-7DCC-24B2-C2BA-912F09444282}"/>
              </a:ext>
            </a:extLst>
          </p:cNvPr>
          <p:cNvSpPr txBox="1"/>
          <p:nvPr userDrawn="1"/>
        </p:nvSpPr>
        <p:spPr>
          <a:xfrm>
            <a:off x="558719" y="1179470"/>
            <a:ext cx="4292653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26502F-4A1D-4347-B218-F88D9060DAF7}"/>
              </a:ext>
            </a:extLst>
          </p:cNvPr>
          <p:cNvSpPr/>
          <p:nvPr userDrawn="1"/>
        </p:nvSpPr>
        <p:spPr>
          <a:xfrm>
            <a:off x="744247" y="2539715"/>
            <a:ext cx="2711116" cy="577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B50A42-FB2D-5083-DEED-A3AA7E3A6C7A}"/>
              </a:ext>
            </a:extLst>
          </p:cNvPr>
          <p:cNvSpPr/>
          <p:nvPr userDrawn="1"/>
        </p:nvSpPr>
        <p:spPr>
          <a:xfrm>
            <a:off x="549170" y="588448"/>
            <a:ext cx="2711116" cy="577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E041CE-8630-0252-2B7F-A7B22BB4C291}"/>
              </a:ext>
            </a:extLst>
          </p:cNvPr>
          <p:cNvSpPr/>
          <p:nvPr userDrawn="1"/>
        </p:nvSpPr>
        <p:spPr>
          <a:xfrm>
            <a:off x="534180" y="2539715"/>
            <a:ext cx="2711116" cy="577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E35635-F477-C82E-C361-9DA1D30383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9C62F002-46DD-760F-8B0F-D1B6F6F45FC2}"/>
              </a:ext>
            </a:extLst>
          </p:cNvPr>
          <p:cNvSpPr txBox="1"/>
          <p:nvPr userDrawn="1"/>
        </p:nvSpPr>
        <p:spPr>
          <a:xfrm>
            <a:off x="554636" y="1114412"/>
            <a:ext cx="4292653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E6EF22-6EBF-68ED-FF5D-017F71DC0F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8B79B9-13FF-2EE6-6F79-D80116BFBF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177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862" y="2612939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54636" y="1116000"/>
            <a:ext cx="3228352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14AC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Division</a:t>
            </a:r>
            <a:endParaRPr sz="3000" b="1" dirty="0">
              <a:solidFill>
                <a:srgbClr val="14AC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7C37BF-AB86-3505-3255-989CBB92FF78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RCHT-DIV-PPT-MED-001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F40BD51-4032-87DF-A533-FE5DF5B694AF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EFE775-4A4F-A581-07BA-DF38C2D95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2DEB71-5635-5467-6CAE-3BDDAE3ACE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11FB349-6741-D3F2-7D49-08E585173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F6E3FF-7319-0576-65FD-40B9299745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4AC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417373-50DD-8F1F-18FA-D213CA0BDBD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27536" y="9630074"/>
            <a:ext cx="16567532" cy="2417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BE6E84-CE66-A874-9F52-1C1F12EBB9F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6725620" y="547774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6C68C-75D9-8AF6-561E-E05E05789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59" y="2927792"/>
            <a:ext cx="11763170" cy="892573"/>
          </a:xfrm>
        </p:spPr>
        <p:txBody>
          <a:bodyPr/>
          <a:lstStyle/>
          <a:p>
            <a:r>
              <a:rPr lang="en-GB" dirty="0"/>
              <a:t>Teams Background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F2DE6-C959-0E6B-070A-F7B60E605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59" y="4621582"/>
            <a:ext cx="10213770" cy="1297955"/>
          </a:xfrm>
        </p:spPr>
        <p:txBody>
          <a:bodyPr>
            <a:normAutofit/>
          </a:bodyPr>
          <a:lstStyle/>
          <a:p>
            <a:r>
              <a:rPr lang="en-US" dirty="0"/>
              <a:t>Choose from the 2 templates for your Medical Division Teams background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9EF89-8499-8069-6590-30D1C9D56D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8384" y="6142558"/>
            <a:ext cx="12058817" cy="625643"/>
          </a:xfrm>
        </p:spPr>
        <p:txBody>
          <a:bodyPr/>
          <a:lstStyle/>
          <a:p>
            <a:r>
              <a:rPr lang="en-US" dirty="0"/>
              <a:t>Information on how to save your new Teams Background is on slide 2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78C26-2510-025C-6135-2FCF7F09A05D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B2E80-B866-764D-147A-890BEAE6FD62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ED71AD-37A3-9612-4011-918AD27ECFB3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0E61A8-A80A-0E1B-CE00-FD8A32DD9250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427923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</p:spPr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C7185D-71E8-8F04-733D-96AD9CE9A0A3}"/>
              </a:ext>
            </a:extLst>
          </p:cNvPr>
          <p:cNvSpPr txBox="1"/>
          <p:nvPr/>
        </p:nvSpPr>
        <p:spPr>
          <a:xfrm>
            <a:off x="550484" y="2056774"/>
            <a:ext cx="5401136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204310" y="9416392"/>
            <a:ext cx="651746" cy="547772"/>
          </a:xfrm>
        </p:spPr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141EA5C6-24C3-A109-8FC1-DD68D383F753}"/>
              </a:ext>
            </a:extLst>
          </p:cNvPr>
          <p:cNvSpPr txBox="1"/>
          <p:nvPr/>
        </p:nvSpPr>
        <p:spPr>
          <a:xfrm>
            <a:off x="550484" y="1992606"/>
            <a:ext cx="5353010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cal Division - NHS Aqua Green">
      <a:dk1>
        <a:srgbClr val="000000"/>
      </a:dk1>
      <a:lt1>
        <a:srgbClr val="FFFFFF"/>
      </a:lt1>
      <a:dk2>
        <a:srgbClr val="14AC9F"/>
      </a:dk2>
      <a:lt2>
        <a:srgbClr val="14AC9F"/>
      </a:lt2>
      <a:accent1>
        <a:srgbClr val="14AC9F"/>
      </a:accent1>
      <a:accent2>
        <a:srgbClr val="14AC9F"/>
      </a:accent2>
      <a:accent3>
        <a:srgbClr val="14AC9F"/>
      </a:accent3>
      <a:accent4>
        <a:srgbClr val="14AC9F"/>
      </a:accent4>
      <a:accent5>
        <a:srgbClr val="14AC9F"/>
      </a:accent5>
      <a:accent6>
        <a:srgbClr val="14AC9F"/>
      </a:accent6>
      <a:hlink>
        <a:srgbClr val="14AC9F"/>
      </a:hlink>
      <a:folHlink>
        <a:srgbClr val="14AC9F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f2b1739-044a-4c99-a59c-2dd6a3095fcb">
      <Terms xmlns="http://schemas.microsoft.com/office/infopath/2007/PartnerControls"/>
    </lcf76f155ced4ddcb4097134ff3c332f>
    <_ip_UnifiedCompliancePolicyProperties xmlns="http://schemas.microsoft.com/sharepoint/v3" xsi:nil="true"/>
    <TaxCatchAll xmlns="65d6ae9e-e2de-4d25-96f2-817a75100a2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541D8C518868478C24AD68F4753277" ma:contentTypeVersion="12" ma:contentTypeDescription="Create a new document." ma:contentTypeScope="" ma:versionID="0571eecacae34183078e25ef7d2a869b">
  <xsd:schema xmlns:xsd="http://www.w3.org/2001/XMLSchema" xmlns:xs="http://www.w3.org/2001/XMLSchema" xmlns:p="http://schemas.microsoft.com/office/2006/metadata/properties" xmlns:ns1="http://schemas.microsoft.com/sharepoint/v3" xmlns:ns2="0f2b1739-044a-4c99-a59c-2dd6a3095fcb" xmlns:ns3="65d6ae9e-e2de-4d25-96f2-817a75100a2f" targetNamespace="http://schemas.microsoft.com/office/2006/metadata/properties" ma:root="true" ma:fieldsID="a14486f1ae2ba28097f25661d8b0c8bb" ns1:_="" ns2:_="" ns3:_="">
    <xsd:import namespace="http://schemas.microsoft.com/sharepoint/v3"/>
    <xsd:import namespace="0f2b1739-044a-4c99-a59c-2dd6a3095fcb"/>
    <xsd:import namespace="65d6ae9e-e2de-4d25-96f2-817a75100a2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b1739-044a-4c99-a59c-2dd6a309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6ae9e-e2de-4d25-96f2-817a75100a2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31a27af-8315-4518-892c-2acd74f2d8be}" ma:internalName="TaxCatchAll" ma:showField="CatchAllData" ma:web="65d6ae9e-e2de-4d25-96f2-817a75100a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AC66A7-50B6-4824-95B9-A6F3320483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B3FB69-4F0E-492C-B544-9055DD3DEAAF}">
  <ds:schemaRefs>
    <ds:schemaRef ds:uri="http://schemas.microsoft.com/sharepoint/v3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65d6ae9e-e2de-4d25-96f2-817a75100a2f"/>
    <ds:schemaRef ds:uri="http://schemas.microsoft.com/office/infopath/2007/PartnerControls"/>
    <ds:schemaRef ds:uri="http://schemas.openxmlformats.org/package/2006/metadata/core-properties"/>
    <ds:schemaRef ds:uri="0f2b1739-044a-4c99-a59c-2dd6a3095fc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305415-B3FE-4BD7-A405-C5DE2E0DD0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f2b1739-044a-4c99-a59c-2dd6a3095fcb"/>
    <ds:schemaRef ds:uri="65d6ae9e-e2de-4d25-96f2-817a75100a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51</Words>
  <Application>Microsoft Macintosh PowerPoint</Application>
  <PresentationFormat>Custom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Teams Background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49</cp:revision>
  <dcterms:created xsi:type="dcterms:W3CDTF">2026-05-26T14:04:46Z</dcterms:created>
  <dcterms:modified xsi:type="dcterms:W3CDTF">2026-07-14T09:18:46Z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0x01010074541D8C518868478C24AD68F4753277</vt:lpwstr>
  </property>
  <property fmtid="{D5CDD505-2E9C-101B-9397-08002B2CF9AE}" pid="3" name="MediaServiceImageTags">
    <vt:lpwstr/>
  </property>
</Properties>
</file>