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9"/>
  </p:notesMasterIdLst>
  <p:sldIdLst>
    <p:sldId id="265" r:id="rId5"/>
    <p:sldId id="257" r:id="rId6"/>
    <p:sldId id="258" r:id="rId7"/>
    <p:sldId id="259" r:id="rId8"/>
  </p:sldIdLst>
  <p:sldSz cx="18288000" cy="10288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EB9"/>
    <a:srgbClr val="37256D"/>
    <a:srgbClr val="8D0033"/>
    <a:srgbClr val="DE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1BBCE1-8436-F849-9559-5EC72E834F9D}" v="5" dt="2026-07-14T09:04:54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7"/>
    <p:restoredTop sz="94658"/>
  </p:normalViewPr>
  <p:slideViewPr>
    <p:cSldViewPr snapToGrid="0">
      <p:cViewPr varScale="1">
        <p:scale>
          <a:sx n="80" d="100"/>
          <a:sy n="80" d="100"/>
        </p:scale>
        <p:origin x="9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RSON, Richard (ROYAL CORNWALL HOSPITALS NHS TRUST)" userId="4a02a5cf-9a8b-4705-b318-b75137c27610" providerId="ADAL" clId="{FFB35870-05E2-55A2-A2A0-987E1CD465FB}"/>
    <pc:docChg chg="undo custSel modMainMaster">
      <pc:chgData name="PEARSON, Richard (ROYAL CORNWALL HOSPITALS NHS TRUST)" userId="4a02a5cf-9a8b-4705-b318-b75137c27610" providerId="ADAL" clId="{FFB35870-05E2-55A2-A2A0-987E1CD465FB}" dt="2026-07-14T09:15:07.655" v="72" actId="14100"/>
      <pc:docMkLst>
        <pc:docMk/>
      </pc:docMkLst>
      <pc:sldMasterChg chg="modSldLayout">
        <pc:chgData name="PEARSON, Richard (ROYAL CORNWALL HOSPITALS NHS TRUST)" userId="4a02a5cf-9a8b-4705-b318-b75137c27610" providerId="ADAL" clId="{FFB35870-05E2-55A2-A2A0-987E1CD465FB}" dt="2026-07-14T09:15:07.655" v="72" actId="14100"/>
        <pc:sldMasterMkLst>
          <pc:docMk/>
          <pc:sldMasterMk cId="84043256" sldId="2147483660"/>
        </pc:sldMasterMkLst>
        <pc:sldLayoutChg chg="addSp delSp modSp mod">
          <pc:chgData name="PEARSON, Richard (ROYAL CORNWALL HOSPITALS NHS TRUST)" userId="4a02a5cf-9a8b-4705-b318-b75137c27610" providerId="ADAL" clId="{FFB35870-05E2-55A2-A2A0-987E1CD465FB}" dt="2026-07-14T09:15:07.655" v="72" actId="14100"/>
          <pc:sldLayoutMkLst>
            <pc:docMk/>
            <pc:sldMasterMk cId="84043256" sldId="2147483660"/>
            <pc:sldLayoutMk cId="1654719223" sldId="2147483662"/>
          </pc:sldLayoutMkLst>
          <pc:spChg chg="add mod">
            <ac:chgData name="PEARSON, Richard (ROYAL CORNWALL HOSPITALS NHS TRUST)" userId="4a02a5cf-9a8b-4705-b318-b75137c27610" providerId="ADAL" clId="{FFB35870-05E2-55A2-A2A0-987E1CD465FB}" dt="2026-07-14T09:15:07.655" v="72" actId="14100"/>
            <ac:spMkLst>
              <pc:docMk/>
              <pc:sldMasterMk cId="84043256" sldId="2147483660"/>
              <pc:sldLayoutMk cId="1654719223" sldId="2147483662"/>
              <ac:spMk id="2" creationId="{A276B866-75A3-5129-55C8-7B8793080080}"/>
            </ac:spMkLst>
          </pc:spChg>
          <pc:spChg chg="add mod">
            <ac:chgData name="PEARSON, Richard (ROYAL CORNWALL HOSPITALS NHS TRUST)" userId="4a02a5cf-9a8b-4705-b318-b75137c27610" providerId="ADAL" clId="{FFB35870-05E2-55A2-A2A0-987E1CD465FB}" dt="2026-07-14T09:07:03.822" v="61" actId="1076"/>
            <ac:spMkLst>
              <pc:docMk/>
              <pc:sldMasterMk cId="84043256" sldId="2147483660"/>
              <pc:sldLayoutMk cId="1654719223" sldId="2147483662"/>
              <ac:spMk id="3" creationId="{34E3BA60-C870-F19E-4E14-7439EBDB18E6}"/>
            </ac:spMkLst>
          </pc:spChg>
          <pc:spChg chg="mod">
            <ac:chgData name="PEARSON, Richard (ROYAL CORNWALL HOSPITALS NHS TRUST)" userId="4a02a5cf-9a8b-4705-b318-b75137c27610" providerId="ADAL" clId="{FFB35870-05E2-55A2-A2A0-987E1CD465FB}" dt="2026-07-14T09:14:56.717" v="71" actId="14100"/>
            <ac:spMkLst>
              <pc:docMk/>
              <pc:sldMasterMk cId="84043256" sldId="2147483660"/>
              <pc:sldLayoutMk cId="1654719223" sldId="2147483662"/>
              <ac:spMk id="22" creationId="{A3071E47-E7DA-B287-0B7B-0221854454A0}"/>
            </ac:spMkLst>
          </pc:spChg>
          <pc:spChg chg="mod">
            <ac:chgData name="PEARSON, Richard (ROYAL CORNWALL HOSPITALS NHS TRUST)" userId="4a02a5cf-9a8b-4705-b318-b75137c27610" providerId="ADAL" clId="{FFB35870-05E2-55A2-A2A0-987E1CD465FB}" dt="2026-07-14T09:06:11.366" v="47" actId="14100"/>
            <ac:spMkLst>
              <pc:docMk/>
              <pc:sldMasterMk cId="84043256" sldId="2147483660"/>
              <pc:sldLayoutMk cId="1654719223" sldId="2147483662"/>
              <ac:spMk id="33" creationId="{A96436A8-0BB3-565F-5C14-72DE4EAD1772}"/>
            </ac:spMkLst>
          </pc:spChg>
          <pc:spChg chg="mod">
            <ac:chgData name="PEARSON, Richard (ROYAL CORNWALL HOSPITALS NHS TRUST)" userId="4a02a5cf-9a8b-4705-b318-b75137c27610" providerId="ADAL" clId="{FFB35870-05E2-55A2-A2A0-987E1CD465FB}" dt="2026-07-14T09:06:26.201" v="55" actId="403"/>
            <ac:spMkLst>
              <pc:docMk/>
              <pc:sldMasterMk cId="84043256" sldId="2147483660"/>
              <pc:sldLayoutMk cId="1654719223" sldId="2147483662"/>
              <ac:spMk id="34" creationId="{8CEC73F8-A55E-A485-78B9-6E03BEC13414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03:35.755" v="1" actId="478"/>
            <ac:spMkLst>
              <pc:docMk/>
              <pc:sldMasterMk cId="84043256" sldId="2147483660"/>
              <pc:sldLayoutMk cId="1654719223" sldId="2147483662"/>
              <ac:spMk id="35" creationId="{7A998334-A717-DC81-1F8B-3FF4AE5E9DCB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03:35.038" v="0" actId="478"/>
            <ac:spMkLst>
              <pc:docMk/>
              <pc:sldMasterMk cId="84043256" sldId="2147483660"/>
              <pc:sldLayoutMk cId="1654719223" sldId="2147483662"/>
              <ac:spMk id="36" creationId="{B943D37A-55E1-7FDC-F2C5-4AFCFD993C85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03:42.834" v="6" actId="478"/>
            <ac:spMkLst>
              <pc:docMk/>
              <pc:sldMasterMk cId="84043256" sldId="2147483660"/>
              <pc:sldLayoutMk cId="1654719223" sldId="2147483662"/>
              <ac:spMk id="37" creationId="{50E16699-A31E-6876-F857-0FA8B19EFB20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03:46.569" v="9" actId="478"/>
            <ac:spMkLst>
              <pc:docMk/>
              <pc:sldMasterMk cId="84043256" sldId="2147483660"/>
              <pc:sldLayoutMk cId="1654719223" sldId="2147483662"/>
              <ac:spMk id="38" creationId="{BB9DD37E-728A-9554-FD64-213C9FE8D93A}"/>
            </ac:spMkLst>
          </pc:spChg>
          <pc:spChg chg="del mod">
            <ac:chgData name="PEARSON, Richard (ROYAL CORNWALL HOSPITALS NHS TRUST)" userId="4a02a5cf-9a8b-4705-b318-b75137c27610" providerId="ADAL" clId="{FFB35870-05E2-55A2-A2A0-987E1CD465FB}" dt="2026-07-14T09:03:44.244" v="7" actId="478"/>
            <ac:spMkLst>
              <pc:docMk/>
              <pc:sldMasterMk cId="84043256" sldId="2147483660"/>
              <pc:sldLayoutMk cId="1654719223" sldId="2147483662"/>
              <ac:spMk id="39" creationId="{B71D258C-6CDD-EC3A-BB91-7D3066AB4B89}"/>
            </ac:spMkLst>
          </pc:spChg>
          <pc:spChg chg="del">
            <ac:chgData name="PEARSON, Richard (ROYAL CORNWALL HOSPITALS NHS TRUST)" userId="4a02a5cf-9a8b-4705-b318-b75137c27610" providerId="ADAL" clId="{FFB35870-05E2-55A2-A2A0-987E1CD465FB}" dt="2026-07-14T09:03:45.930" v="8" actId="478"/>
            <ac:spMkLst>
              <pc:docMk/>
              <pc:sldMasterMk cId="84043256" sldId="2147483660"/>
              <pc:sldLayoutMk cId="1654719223" sldId="2147483662"/>
              <ac:spMk id="40" creationId="{F4744CE3-25F2-6B72-DC0E-098B344C11C2}"/>
            </ac:spMkLst>
          </pc:spChg>
          <pc:grpChg chg="del">
            <ac:chgData name="PEARSON, Richard (ROYAL CORNWALL HOSPITALS NHS TRUST)" userId="4a02a5cf-9a8b-4705-b318-b75137c27610" providerId="ADAL" clId="{FFB35870-05E2-55A2-A2A0-987E1CD465FB}" dt="2026-07-14T09:03:40.682" v="4" actId="478"/>
            <ac:grpSpMkLst>
              <pc:docMk/>
              <pc:sldMasterMk cId="84043256" sldId="2147483660"/>
              <pc:sldLayoutMk cId="1654719223" sldId="2147483662"/>
              <ac:grpSpMk id="23" creationId="{58F7B734-A345-08BE-3977-4FAE53187ED8}"/>
            </ac:grpSpMkLst>
          </pc:grpChg>
          <pc:grpChg chg="del">
            <ac:chgData name="PEARSON, Richard (ROYAL CORNWALL HOSPITALS NHS TRUST)" userId="4a02a5cf-9a8b-4705-b318-b75137c27610" providerId="ADAL" clId="{FFB35870-05E2-55A2-A2A0-987E1CD465FB}" dt="2026-07-14T09:03:47.355" v="10" actId="478"/>
            <ac:grpSpMkLst>
              <pc:docMk/>
              <pc:sldMasterMk cId="84043256" sldId="2147483660"/>
              <pc:sldLayoutMk cId="1654719223" sldId="2147483662"/>
              <ac:grpSpMk id="26" creationId="{9DA15906-13F4-3FE1-3DB3-A1940FD0D928}"/>
            </ac:grpSpMkLst>
          </pc:grpChg>
          <pc:picChg chg="add mod">
            <ac:chgData name="PEARSON, Richard (ROYAL CORNWALL HOSPITALS NHS TRUST)" userId="4a02a5cf-9a8b-4705-b318-b75137c27610" providerId="ADAL" clId="{FFB35870-05E2-55A2-A2A0-987E1CD465FB}" dt="2026-07-14T09:14:44.810" v="69" actId="14100"/>
            <ac:picMkLst>
              <pc:docMk/>
              <pc:sldMasterMk cId="84043256" sldId="2147483660"/>
              <pc:sldLayoutMk cId="1654719223" sldId="2147483662"/>
              <ac:picMk id="6" creationId="{8107D0D7-4B6C-0219-3F0F-949FB62EC254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39F6-86DE-704D-A7AB-B323A8E5DDF6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79F4B-7268-574E-83CF-CDCBB493E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3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7C7053-8263-5C30-3326-9043877A13A9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678490-1C20-8F94-767E-0859E1076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12" y="794"/>
            <a:ext cx="18289412" cy="102877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E27BB9-15BF-D913-23DF-58E7B59FF13D}"/>
              </a:ext>
            </a:extLst>
          </p:cNvPr>
          <p:cNvSpPr/>
          <p:nvPr userDrawn="1"/>
        </p:nvSpPr>
        <p:spPr>
          <a:xfrm>
            <a:off x="512449" y="9538497"/>
            <a:ext cx="4862149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520650-46F9-6347-BD9A-69C9873CFD88}"/>
              </a:ext>
            </a:extLst>
          </p:cNvPr>
          <p:cNvSpPr/>
          <p:nvPr userDrawn="1"/>
        </p:nvSpPr>
        <p:spPr>
          <a:xfrm>
            <a:off x="12788865" y="9533887"/>
            <a:ext cx="4314377" cy="364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B38FAE-0594-6C1C-14DC-FA416B2BFDD1}"/>
              </a:ext>
            </a:extLst>
          </p:cNvPr>
          <p:cNvSpPr/>
          <p:nvPr userDrawn="1"/>
        </p:nvSpPr>
        <p:spPr>
          <a:xfrm>
            <a:off x="6057900" y="9554732"/>
            <a:ext cx="6172200" cy="348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7289" y="2509401"/>
            <a:ext cx="12231576" cy="1673306"/>
          </a:xfrm>
          <a:prstGeom prst="rect">
            <a:avLst/>
          </a:prstGeom>
        </p:spPr>
        <p:txBody>
          <a:bodyPr anchor="b"/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 which can go over 2 lines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725" y="4812493"/>
            <a:ext cx="12322140" cy="1294171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 dirty="0"/>
              <a:t>Click to edit Master subtitle style which can go over 2 lines</a:t>
            </a:r>
            <a:endParaRPr lang="en-US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17CA519F-00A6-A3D5-52C6-C999CAC5B6AF}"/>
              </a:ext>
            </a:extLst>
          </p:cNvPr>
          <p:cNvSpPr txBox="1"/>
          <p:nvPr userDrawn="1"/>
        </p:nvSpPr>
        <p:spPr>
          <a:xfrm>
            <a:off x="557289" y="1105247"/>
            <a:ext cx="4817309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Division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3A6D93B-7E85-E7B4-5431-C25FEB661A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6725" y="6678722"/>
            <a:ext cx="12322140" cy="580720"/>
          </a:xfrm>
        </p:spPr>
        <p:txBody>
          <a:bodyPr/>
          <a:lstStyle>
            <a:lvl1pPr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356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C40EC-ABFA-08E5-CF85-51364232443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935C5-EA37-AB82-0D0A-E18637BF3925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42EC1D-4742-4987-7AB1-B44B54BF70CA}"/>
              </a:ext>
            </a:extLst>
          </p:cNvPr>
          <p:cNvSpPr/>
          <p:nvPr userDrawn="1"/>
        </p:nvSpPr>
        <p:spPr>
          <a:xfrm>
            <a:off x="0" y="20444"/>
            <a:ext cx="1837794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783A0CF-C6EE-BD0C-1F1F-80B0D42D49C3}"/>
              </a:ext>
            </a:extLst>
          </p:cNvPr>
          <p:cNvSpPr/>
          <p:nvPr userDrawn="1"/>
        </p:nvSpPr>
        <p:spPr>
          <a:xfrm>
            <a:off x="527536" y="2074128"/>
            <a:ext cx="17232926" cy="729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48F7668-E827-006E-8AE2-A0D85ECBE8F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D29FCB0-CEE0-5AB3-53E7-AC9BC32E2E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Instructions</a:t>
            </a:r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01D2FF3-B57B-87AE-E317-E74AE3017A67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DAA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F647C2D1-B8E6-5233-39D1-20575A565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A1CB411-116B-BF7E-62AC-F9D4BF7EA7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707680" y="529834"/>
            <a:ext cx="1052782" cy="10527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661C31-4CE3-AB73-D382-40483098ED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908" y="9659590"/>
            <a:ext cx="16574160" cy="241831"/>
          </a:xfrm>
          <a:prstGeom prst="rect">
            <a:avLst/>
          </a:prstGeom>
        </p:spPr>
      </p:pic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94C3984C-4B55-BFB9-E83C-BDE1044CCA17}"/>
              </a:ext>
            </a:extLst>
          </p:cNvPr>
          <p:cNvSpPr txBox="1">
            <a:spLocks/>
          </p:cNvSpPr>
          <p:nvPr userDrawn="1"/>
        </p:nvSpPr>
        <p:spPr>
          <a:xfrm>
            <a:off x="17212520" y="9412212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B1F684DA-76AC-D9B7-5BA9-023C663D8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1" y="2303585"/>
            <a:ext cx="16758141" cy="6929038"/>
          </a:xfrm>
        </p:spPr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071E47-E7DA-B287-0B7B-0221854454A0}"/>
              </a:ext>
            </a:extLst>
          </p:cNvPr>
          <p:cNvSpPr/>
          <p:nvPr userDrawn="1"/>
        </p:nvSpPr>
        <p:spPr>
          <a:xfrm>
            <a:off x="-3724" y="30666"/>
            <a:ext cx="11396248" cy="1023747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6436A8-0BB3-565F-5C14-72DE4EAD1772}"/>
              </a:ext>
            </a:extLst>
          </p:cNvPr>
          <p:cNvSpPr/>
          <p:nvPr userDrawn="1"/>
        </p:nvSpPr>
        <p:spPr>
          <a:xfrm>
            <a:off x="11392525" y="20444"/>
            <a:ext cx="6985415" cy="102477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EC73F8-A55E-A485-78B9-6E03BEC13414}"/>
              </a:ext>
            </a:extLst>
          </p:cNvPr>
          <p:cNvSpPr txBox="1"/>
          <p:nvPr userDrawn="1"/>
        </p:nvSpPr>
        <p:spPr>
          <a:xfrm>
            <a:off x="11808991" y="547774"/>
            <a:ext cx="61976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export your Teams Background as a JPEG (image file)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76B866-75A3-5129-55C8-7B8793080080}"/>
              </a:ext>
            </a:extLst>
          </p:cNvPr>
          <p:cNvSpPr txBox="1"/>
          <p:nvPr userDrawn="1"/>
        </p:nvSpPr>
        <p:spPr>
          <a:xfrm>
            <a:off x="11769872" y="3311622"/>
            <a:ext cx="62367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 follow these easy steps to export your </a:t>
            </a:r>
            <a:r>
              <a:rPr lang="en-US" sz="3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customised</a:t>
            </a:r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on-brand Teams Background slide as an image for Teams: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3BA60-C870-F19E-4E14-7439EBDB18E6}"/>
              </a:ext>
            </a:extLst>
          </p:cNvPr>
          <p:cNvSpPr txBox="1"/>
          <p:nvPr userDrawn="1"/>
        </p:nvSpPr>
        <p:spPr>
          <a:xfrm>
            <a:off x="11752289" y="6215607"/>
            <a:ext cx="63365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presentation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File/Export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file type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JPEG file interchangeable format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‘Save as type’ and Save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export All slides or just 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7D0D7-4B6C-0219-3F0F-949FB62EC25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664" y="20444"/>
            <a:ext cx="11332276" cy="102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1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B8909D-25B9-45AA-565D-A376B94C7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B972431F-138E-22D4-B91D-DF182E14BDCE}"/>
              </a:ext>
            </a:extLst>
          </p:cNvPr>
          <p:cNvSpPr txBox="1"/>
          <p:nvPr userDrawn="1"/>
        </p:nvSpPr>
        <p:spPr>
          <a:xfrm>
            <a:off x="721211" y="1060277"/>
            <a:ext cx="4817309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Division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78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209769-E4DA-EB9B-7792-55E372FC0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94"/>
            <a:ext cx="18289412" cy="10287794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728CF2EF-C681-057B-B0E2-CC141E99E5E3}"/>
              </a:ext>
            </a:extLst>
          </p:cNvPr>
          <p:cNvSpPr txBox="1"/>
          <p:nvPr userDrawn="1"/>
        </p:nvSpPr>
        <p:spPr>
          <a:xfrm>
            <a:off x="556588" y="1075661"/>
            <a:ext cx="4817309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Division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37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06A612-8B35-A2DB-BD04-ED8D76047BAC}"/>
              </a:ext>
            </a:extLst>
          </p:cNvPr>
          <p:cNvSpPr/>
          <p:nvPr userDrawn="1"/>
        </p:nvSpPr>
        <p:spPr>
          <a:xfrm>
            <a:off x="0" y="404948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B75F4-F8FF-8E28-D384-55EFA423169F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AFCD-7BC4-FC97-1488-D5E168BBFF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429271-C000-AABB-4D56-6C00B38C3A1D}"/>
              </a:ext>
            </a:extLst>
          </p:cNvPr>
          <p:cNvSpPr/>
          <p:nvPr userDrawn="1"/>
        </p:nvSpPr>
        <p:spPr>
          <a:xfrm>
            <a:off x="509951" y="2522133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C481AC-5942-20F0-376C-C44885A6ABFC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556DDF-6163-7CD8-E7C8-034B7A22C618}"/>
              </a:ext>
            </a:extLst>
          </p:cNvPr>
          <p:cNvSpPr/>
          <p:nvPr userDrawn="1"/>
        </p:nvSpPr>
        <p:spPr>
          <a:xfrm>
            <a:off x="9258300" y="2522132"/>
            <a:ext cx="8484576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247" y="2660073"/>
            <a:ext cx="8222643" cy="1089129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247" y="3958479"/>
            <a:ext cx="8222643" cy="512317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62914" y="2660073"/>
            <a:ext cx="8097723" cy="1098120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62914" y="4008264"/>
            <a:ext cx="8097723" cy="507339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6913A6D-687D-D311-1617-1640016DA08D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2915900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014453-7FB4-3375-8482-3ACE1CF2A7A9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89A8911-6A6F-AC74-ABE6-46DA43C5E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19">
            <a:extLst>
              <a:ext uri="{FF2B5EF4-FFF2-40B4-BE49-F238E27FC236}">
                <a16:creationId xmlns:a16="http://schemas.microsoft.com/office/drawing/2014/main" id="{D4B02D94-181C-00C4-8739-02FF5AD2CE19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33959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A80942-A0DB-25CC-BDD0-DC73CA9DBF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0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F171F-43F0-AED7-ACA4-8876420F7996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DCBBAA-760D-0A80-896C-9F3E8C8FCBB8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6DE83A-0909-BC1A-B12B-616F4348A7BE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9DEFCF-6CD8-B25B-8887-38AFB3A84E8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2D8281-2561-2C71-2385-C0ABEA5E397E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874335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FE017D7F-74E5-BA6B-8A20-B20A9256BA6C}"/>
              </a:ext>
            </a:extLst>
          </p:cNvPr>
          <p:cNvSpPr txBox="1">
            <a:spLocks/>
          </p:cNvSpPr>
          <p:nvPr userDrawn="1"/>
        </p:nvSpPr>
        <p:spPr>
          <a:xfrm>
            <a:off x="17178184" y="9520896"/>
            <a:ext cx="651746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324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6EFAB6-EFA8-FF13-0245-2314DDCAF29A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947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3725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801D9D-23CD-1DAF-93C2-444DE8A478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36FC533-21D2-AA5E-3DE6-AF29FFF04A97}"/>
              </a:ext>
            </a:extLst>
          </p:cNvPr>
          <p:cNvSpPr/>
          <p:nvPr userDrawn="1"/>
        </p:nvSpPr>
        <p:spPr>
          <a:xfrm>
            <a:off x="17177770" y="9377740"/>
            <a:ext cx="556890" cy="5568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EE629A-ADAF-1F46-416D-626929C6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174" y="9384601"/>
            <a:ext cx="506208" cy="5500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18E544F-116B-2D45-95B8-E623122889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4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8847141-A88C-975A-E473-55F445218E0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A2B415-49CF-B4A1-195B-57A16A9BC3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794"/>
            <a:ext cx="18287999" cy="10286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74" y="2807984"/>
            <a:ext cx="12857323" cy="738664"/>
          </a:xfrm>
          <a:prstGeom prst="rect">
            <a:avLst/>
          </a:prstGeom>
        </p:spPr>
        <p:txBody>
          <a:bodyPr anchor="b"/>
          <a:lstStyle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B49106-2E9C-63C1-18CA-C401D2797E06}"/>
              </a:ext>
            </a:extLst>
          </p:cNvPr>
          <p:cNvSpPr txBox="1"/>
          <p:nvPr userDrawn="1"/>
        </p:nvSpPr>
        <p:spPr>
          <a:xfrm>
            <a:off x="667592" y="6955436"/>
            <a:ext cx="2313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RCHT-DIV-PPT-CORP-001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  <a:p>
            <a:r>
              <a:rPr lang="en-GB" sz="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28667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24A3C0-69FE-27B3-811B-D582AB041FE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A14D-CC7D-4E25-7C91-40443AC81169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A4F4-5CCA-F252-DE11-5286C9BB9CBD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56DEF4-46A2-FBAF-5B8E-C67F6D64D5B3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53759C-5D37-F5B1-6BC1-635EA5787793}"/>
              </a:ext>
            </a:extLst>
          </p:cNvPr>
          <p:cNvSpPr/>
          <p:nvPr userDrawn="1"/>
        </p:nvSpPr>
        <p:spPr>
          <a:xfrm>
            <a:off x="509950" y="2149351"/>
            <a:ext cx="6648089" cy="66435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D147FD-4ABA-7290-D5F4-F7D9D3602FE3}"/>
              </a:ext>
            </a:extLst>
          </p:cNvPr>
          <p:cNvSpPr/>
          <p:nvPr userDrawn="1"/>
        </p:nvSpPr>
        <p:spPr>
          <a:xfrm>
            <a:off x="7774781" y="2114212"/>
            <a:ext cx="10003266" cy="66906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248" y="2308239"/>
            <a:ext cx="6384317" cy="1203887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6309" y="2244438"/>
            <a:ext cx="9783443" cy="6380018"/>
          </a:xfrm>
        </p:spPr>
        <p:txBody>
          <a:bodyPr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248" y="3829642"/>
            <a:ext cx="6384317" cy="4794813"/>
          </a:xfrm>
        </p:spPr>
        <p:txBody>
          <a:bodyPr/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4D6F0AC-AE9D-1F1C-ABA5-47ABDBC6CE32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1E3749-AD31-ABCC-10EE-0E2F3785F81E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F40BD51-4032-87DF-A533-FE5DF5B694AF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D77ADFF3-F936-FB65-6D1D-B50DA6F2A58C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1952BE-B3ED-3C7B-0FE6-107C5D161B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EE2BB-430A-04CC-5442-C7C90D8BAC3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9DF05-2A16-1950-EBC0-9EF8FD40B6A3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0BE578-5803-F795-A0A1-1AA58D9DDC28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5F21EA-43AC-495F-FCF0-7E44370ABBD1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664F-5E76-8EAC-F565-B9DAA9446322}"/>
              </a:ext>
            </a:extLst>
          </p:cNvPr>
          <p:cNvSpPr/>
          <p:nvPr userDrawn="1"/>
        </p:nvSpPr>
        <p:spPr>
          <a:xfrm>
            <a:off x="509950" y="2018685"/>
            <a:ext cx="6648089" cy="1368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FBCA45-E58D-3449-6434-6DB395BC6732}"/>
              </a:ext>
            </a:extLst>
          </p:cNvPr>
          <p:cNvSpPr/>
          <p:nvPr userDrawn="1"/>
        </p:nvSpPr>
        <p:spPr>
          <a:xfrm>
            <a:off x="7774780" y="2018684"/>
            <a:ext cx="9961703" cy="67447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5543DB-4331-2E1F-04E3-73A1DE2FD131}"/>
              </a:ext>
            </a:extLst>
          </p:cNvPr>
          <p:cNvSpPr/>
          <p:nvPr userDrawn="1"/>
        </p:nvSpPr>
        <p:spPr>
          <a:xfrm>
            <a:off x="474778" y="3824109"/>
            <a:ext cx="6683261" cy="4968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48" y="2143225"/>
            <a:ext cx="6384317" cy="1137694"/>
          </a:xfrm>
          <a:prstGeom prst="rect">
            <a:avLst/>
          </a:prstGeom>
        </p:spPr>
        <p:txBody>
          <a:bodyPr anchor="b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917533" y="2147144"/>
            <a:ext cx="9720519" cy="6500467"/>
          </a:xfrm>
        </p:spPr>
        <p:txBody>
          <a:bodyPr anchor="t"/>
          <a:lstStyle>
            <a:lvl1pPr marL="0" indent="0">
              <a:buNone/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7696" y="3948195"/>
            <a:ext cx="6436569" cy="4699416"/>
          </a:xfrm>
        </p:spPr>
        <p:txBody>
          <a:bodyPr/>
          <a:lstStyle>
            <a:lvl1pPr marL="0" indent="0">
              <a:buNone/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AE556A-9AA2-FCBC-449E-A9390ABB4F1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8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331880-5E46-21C6-D384-41A64C7B7911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CF544D3-C284-ECED-1950-11A4A1E419AB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89FF9B7C-C0B3-6AEC-DF7D-0F7428182552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647449C-5224-8DC4-A3E3-B0CE5C794A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83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8D16B5-2A00-436F-1D08-EF32E4828C6C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B4DC16-F6F3-6F1D-71E0-E952C7B4B98D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8C94C-27AB-77B8-5BE1-F99F1707EC69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EBE701-121C-CAB5-B600-C3BBC872558A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B823D-BB7B-A4A4-D29F-B9B95F5BB5A1}"/>
              </a:ext>
            </a:extLst>
          </p:cNvPr>
          <p:cNvSpPr/>
          <p:nvPr userDrawn="1"/>
        </p:nvSpPr>
        <p:spPr>
          <a:xfrm>
            <a:off x="509950" y="2114213"/>
            <a:ext cx="17212144" cy="715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63F354-B75D-EF5C-614D-5CFB7768EB97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95118" y="9535998"/>
            <a:ext cx="4826976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9469D9C-D916-BFC8-8953-A84F5213AB52}"/>
              </a:ext>
            </a:extLst>
          </p:cNvPr>
          <p:cNvSpPr/>
          <p:nvPr userDrawn="1"/>
        </p:nvSpPr>
        <p:spPr>
          <a:xfrm>
            <a:off x="509950" y="547775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439AE-45B5-52D3-E9E8-D28E787E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>
              <a:defRPr sz="4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41B2945-3C4B-4D79-E7B9-1F4E54463C0F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68E6735-F602-8B06-DAD4-D6757A89AE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689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A6CEA49-04A2-0584-FEED-A493570FDF8A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4348AF-7277-47EE-D2F5-4904D0D7969C}"/>
              </a:ext>
            </a:extLst>
          </p:cNvPr>
          <p:cNvSpPr/>
          <p:nvPr userDrawn="1"/>
        </p:nvSpPr>
        <p:spPr>
          <a:xfrm>
            <a:off x="512449" y="9538497"/>
            <a:ext cx="4862149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2FBAC2-9038-4BFD-72AB-8E1930077E21}"/>
              </a:ext>
            </a:extLst>
          </p:cNvPr>
          <p:cNvSpPr/>
          <p:nvPr userDrawn="1"/>
        </p:nvSpPr>
        <p:spPr>
          <a:xfrm>
            <a:off x="12913402" y="9533887"/>
            <a:ext cx="418984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BCD6D-AB64-E681-F289-13A9D2AFA842}"/>
              </a:ext>
            </a:extLst>
          </p:cNvPr>
          <p:cNvSpPr/>
          <p:nvPr userDrawn="1"/>
        </p:nvSpPr>
        <p:spPr>
          <a:xfrm>
            <a:off x="6057900" y="9530465"/>
            <a:ext cx="6172200" cy="547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A389D9-D620-45B1-7E9A-F2A595565520}"/>
              </a:ext>
            </a:extLst>
          </p:cNvPr>
          <p:cNvSpPr/>
          <p:nvPr userDrawn="1"/>
        </p:nvSpPr>
        <p:spPr>
          <a:xfrm>
            <a:off x="509950" y="1906393"/>
            <a:ext cx="11720150" cy="735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4878C2-E75A-47FB-4C54-B4DD824E3E75}"/>
              </a:ext>
            </a:extLst>
          </p:cNvPr>
          <p:cNvSpPr/>
          <p:nvPr userDrawn="1"/>
        </p:nvSpPr>
        <p:spPr>
          <a:xfrm>
            <a:off x="12617416" y="1924322"/>
            <a:ext cx="5107531" cy="7337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74336" y="2130389"/>
            <a:ext cx="4639942" cy="6908681"/>
          </a:xfrm>
          <a:prstGeom prst="rect">
            <a:avLst/>
          </a:prstGeom>
        </p:spPr>
        <p:txBody>
          <a:bodyPr vert="eaVert"/>
          <a:lstStyle>
            <a:lvl1pPr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3722" y="2130390"/>
            <a:ext cx="11253600" cy="6908680"/>
          </a:xfrm>
        </p:spPr>
        <p:txBody>
          <a:bodyPr vert="eaVert"/>
          <a:lstStyle>
            <a:lvl1pPr>
              <a:defRPr sz="3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9950" y="9535998"/>
            <a:ext cx="486215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57900" y="9535998"/>
            <a:ext cx="6172200" cy="547772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F6C9E1-B38C-A055-62A7-55AC373C4FFB}"/>
              </a:ext>
            </a:extLst>
          </p:cNvPr>
          <p:cNvSpPr/>
          <p:nvPr userDrawn="1"/>
        </p:nvSpPr>
        <p:spPr>
          <a:xfrm>
            <a:off x="17230277" y="9535998"/>
            <a:ext cx="547772" cy="54777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74336" y="9535998"/>
            <a:ext cx="4862149" cy="5477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2E4214-4EE5-148A-2607-8BBAA911E5A8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FED0A-E85E-2155-48FA-B1BF18F763C5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C610A925-8EC8-F35D-2F8F-0332BCD2702B}"/>
              </a:ext>
            </a:extLst>
          </p:cNvPr>
          <p:cNvSpPr txBox="1">
            <a:spLocks/>
          </p:cNvSpPr>
          <p:nvPr userDrawn="1"/>
        </p:nvSpPr>
        <p:spPr>
          <a:xfrm>
            <a:off x="17256403" y="9535998"/>
            <a:ext cx="506208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6E58A7-BFFB-5443-9643-38A3F8AF85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C0BD00-D4C5-CFE3-25F2-7FF8116062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1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FC522D-6CBD-8961-B74D-B7E5876ADD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rgbClr val="DEE4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E81EB1-FB84-0A97-C429-E3A1124EFE56}"/>
              </a:ext>
            </a:extLst>
          </p:cNvPr>
          <p:cNvSpPr/>
          <p:nvPr userDrawn="1"/>
        </p:nvSpPr>
        <p:spPr>
          <a:xfrm>
            <a:off x="509951" y="2074128"/>
            <a:ext cx="17232926" cy="7336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722" y="2312894"/>
            <a:ext cx="16707454" cy="6838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B22F5D-339C-07A8-69E2-B8B69C2DA473}"/>
              </a:ext>
            </a:extLst>
          </p:cNvPr>
          <p:cNvSpPr/>
          <p:nvPr userDrawn="1"/>
        </p:nvSpPr>
        <p:spPr>
          <a:xfrm>
            <a:off x="509950" y="547774"/>
            <a:ext cx="15876513" cy="1034842"/>
          </a:xfrm>
          <a:prstGeom prst="rect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A8A2EEA-54CF-6957-71C3-C639B5F2528A}"/>
              </a:ext>
            </a:extLst>
          </p:cNvPr>
          <p:cNvSpPr txBox="1">
            <a:spLocks/>
          </p:cNvSpPr>
          <p:nvPr userDrawn="1"/>
        </p:nvSpPr>
        <p:spPr>
          <a:xfrm>
            <a:off x="773722" y="750679"/>
            <a:ext cx="15415314" cy="633919"/>
          </a:xfrm>
          <a:prstGeom prst="rect">
            <a:avLst/>
          </a:prstGeom>
          <a:noFill/>
        </p:spPr>
        <p:txBody>
          <a:bodyPr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4000" dirty="0"/>
              <a:t>Click to edit Master title style</a:t>
            </a:r>
            <a:endParaRPr lang="en-US" sz="40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AAC6663-7DBD-A87B-F37D-4390A0817196}"/>
              </a:ext>
            </a:extLst>
          </p:cNvPr>
          <p:cNvSpPr/>
          <p:nvPr userDrawn="1"/>
        </p:nvSpPr>
        <p:spPr>
          <a:xfrm>
            <a:off x="17316010" y="9470403"/>
            <a:ext cx="444452" cy="444452"/>
          </a:xfrm>
          <a:prstGeom prst="ellipse">
            <a:avLst/>
          </a:prstGeom>
          <a:solidFill>
            <a:srgbClr val="185E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41710" y="9428080"/>
            <a:ext cx="582173" cy="547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78A5D9-CFC6-F144-BCB7-461C5BB9844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47E990-5491-C1F8-1080-A0725F9FC13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634594" y="547774"/>
            <a:ext cx="1101891" cy="11018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420307-7869-3067-4CB0-78A052369A2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27536" y="9627407"/>
            <a:ext cx="16567532" cy="241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AF6C-8257-40E3-F9C2-9DF9E112E6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Teams Background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23479F-26D5-1B13-46F5-34652FBC7D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Choose from the 2 templates for your Corporate Division Teams background</a:t>
            </a:r>
            <a:endParaRPr lang="en-GB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310F1-A115-3C8E-62D5-6BCD52827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Information on how to save your new Teams Background is on slide 2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FA2B89-366A-A798-EC2B-2CEEE8C19D90}"/>
              </a:ext>
            </a:extLst>
          </p:cNvPr>
          <p:cNvSpPr txBox="1"/>
          <p:nvPr/>
        </p:nvSpPr>
        <p:spPr>
          <a:xfrm>
            <a:off x="564774" y="9673515"/>
            <a:ext cx="2438485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Reference: RCHT-DIV-PPT-WACD-001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AACA8-3375-D260-5125-E2B889ECCB9A}"/>
              </a:ext>
            </a:extLst>
          </p:cNvPr>
          <p:cNvSpPr txBox="1"/>
          <p:nvPr/>
        </p:nvSpPr>
        <p:spPr>
          <a:xfrm>
            <a:off x="3095538" y="9673515"/>
            <a:ext cx="89702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Version: 1.0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622BBE-76CC-3965-C7B5-7BA8F77FA29A}"/>
              </a:ext>
            </a:extLst>
          </p:cNvPr>
          <p:cNvSpPr txBox="1"/>
          <p:nvPr/>
        </p:nvSpPr>
        <p:spPr>
          <a:xfrm>
            <a:off x="4084846" y="9673515"/>
            <a:ext cx="1607118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Date: 06/06/2029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89BE6-3EE9-47D8-70E1-C1C2E09BCC42}"/>
              </a:ext>
            </a:extLst>
          </p:cNvPr>
          <p:cNvSpPr txBox="1"/>
          <p:nvPr/>
        </p:nvSpPr>
        <p:spPr>
          <a:xfrm>
            <a:off x="5784244" y="9673514"/>
            <a:ext cx="2671206" cy="24622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Royal Cornwall Hospitals NHS Trust 2026</a:t>
            </a:r>
          </a:p>
        </p:txBody>
      </p:sp>
    </p:spTree>
    <p:extLst>
      <p:ext uri="{BB962C8B-B14F-4D97-AF65-F5344CB8AC3E}">
        <p14:creationId xmlns:p14="http://schemas.microsoft.com/office/powerpoint/2010/main" val="108618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D2C317-CDE7-D993-9D77-210795CC7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96E58A7-BFFB-5443-9643-38A3F8AF857F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8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810F23FF-99B7-D88E-1A47-EC69A1953689}"/>
              </a:ext>
            </a:extLst>
          </p:cNvPr>
          <p:cNvSpPr txBox="1"/>
          <p:nvPr/>
        </p:nvSpPr>
        <p:spPr>
          <a:xfrm>
            <a:off x="710903" y="1924069"/>
            <a:ext cx="5401136" cy="800219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42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FFEBF-D568-5D08-9DEB-5D39232442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635538" y="9417050"/>
            <a:ext cx="652462" cy="547688"/>
          </a:xfrm>
        </p:spPr>
        <p:txBody>
          <a:bodyPr/>
          <a:lstStyle/>
          <a:p>
            <a:fld id="{E96E58A7-BFFB-5443-9643-38A3F8AF857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DE21B848-663A-438E-CB1D-E11BFAB33105}"/>
              </a:ext>
            </a:extLst>
          </p:cNvPr>
          <p:cNvSpPr txBox="1"/>
          <p:nvPr/>
        </p:nvSpPr>
        <p:spPr>
          <a:xfrm>
            <a:off x="550483" y="1956152"/>
            <a:ext cx="5401136" cy="80021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182880" tIns="91440" rIns="91440" bIns="91440" rtlCol="0">
            <a:spAutoFit/>
          </a:bodyPr>
          <a:lstStyle/>
          <a:p>
            <a:pPr marL="12700" marR="5080">
              <a:spcBef>
                <a:spcPts val="1005"/>
              </a:spcBef>
            </a:pPr>
            <a:r>
              <a:rPr lang="en-GB" sz="4000" b="1" spc="-5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department here</a:t>
            </a:r>
            <a:endParaRPr sz="40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10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orate - NHS Blue">
      <a:dk1>
        <a:srgbClr val="000000"/>
      </a:dk1>
      <a:lt1>
        <a:srgbClr val="FFFFFF"/>
      </a:lt1>
      <a:dk2>
        <a:srgbClr val="185EB7"/>
      </a:dk2>
      <a:lt2>
        <a:srgbClr val="185EB7"/>
      </a:lt2>
      <a:accent1>
        <a:srgbClr val="185EB7"/>
      </a:accent1>
      <a:accent2>
        <a:srgbClr val="185EB7"/>
      </a:accent2>
      <a:accent3>
        <a:srgbClr val="185EB7"/>
      </a:accent3>
      <a:accent4>
        <a:srgbClr val="185EB7"/>
      </a:accent4>
      <a:accent5>
        <a:srgbClr val="185EB7"/>
      </a:accent5>
      <a:accent6>
        <a:srgbClr val="185EB7"/>
      </a:accent6>
      <a:hlink>
        <a:srgbClr val="185EB7"/>
      </a:hlink>
      <a:folHlink>
        <a:srgbClr val="185EB7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0f2b1739-044a-4c99-a59c-2dd6a3095fcb">
      <Terms xmlns="http://schemas.microsoft.com/office/infopath/2007/PartnerControls"/>
    </lcf76f155ced4ddcb4097134ff3c332f>
    <_ip_UnifiedCompliancePolicyProperties xmlns="http://schemas.microsoft.com/sharepoint/v3" xsi:nil="true"/>
    <TaxCatchAll xmlns="65d6ae9e-e2de-4d25-96f2-817a75100a2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541D8C518868478C24AD68F4753277" ma:contentTypeVersion="12" ma:contentTypeDescription="Create a new document." ma:contentTypeScope="" ma:versionID="0571eecacae34183078e25ef7d2a869b">
  <xsd:schema xmlns:xsd="http://www.w3.org/2001/XMLSchema" xmlns:xs="http://www.w3.org/2001/XMLSchema" xmlns:p="http://schemas.microsoft.com/office/2006/metadata/properties" xmlns:ns1="http://schemas.microsoft.com/sharepoint/v3" xmlns:ns2="0f2b1739-044a-4c99-a59c-2dd6a3095fcb" xmlns:ns3="65d6ae9e-e2de-4d25-96f2-817a75100a2f" targetNamespace="http://schemas.microsoft.com/office/2006/metadata/properties" ma:root="true" ma:fieldsID="a14486f1ae2ba28097f25661d8b0c8bb" ns1:_="" ns2:_="" ns3:_="">
    <xsd:import namespace="http://schemas.microsoft.com/sharepoint/v3"/>
    <xsd:import namespace="0f2b1739-044a-4c99-a59c-2dd6a3095fcb"/>
    <xsd:import namespace="65d6ae9e-e2de-4d25-96f2-817a75100a2f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2b1739-044a-4c99-a59c-2dd6a309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d6ae9e-e2de-4d25-96f2-817a75100a2f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231a27af-8315-4518-892c-2acd74f2d8be}" ma:internalName="TaxCatchAll" ma:showField="CatchAllData" ma:web="65d6ae9e-e2de-4d25-96f2-817a75100a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821F1B-0654-42F0-B108-3DD9C4E92F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0FB02D-9DF0-4F1A-B599-C5DD0962D7B8}">
  <ds:schemaRefs>
    <ds:schemaRef ds:uri="http://purl.org/dc/terms/"/>
    <ds:schemaRef ds:uri="http://purl.org/dc/elements/1.1/"/>
    <ds:schemaRef ds:uri="0f2b1739-044a-4c99-a59c-2dd6a3095fcb"/>
    <ds:schemaRef ds:uri="http://schemas.openxmlformats.org/package/2006/metadata/core-properties"/>
    <ds:schemaRef ds:uri="http://purl.org/dc/dcmitype/"/>
    <ds:schemaRef ds:uri="http://schemas.microsoft.com/sharepoint/v3"/>
    <ds:schemaRef ds:uri="http://schemas.microsoft.com/office/2006/documentManagement/types"/>
    <ds:schemaRef ds:uri="65d6ae9e-e2de-4d25-96f2-817a75100a2f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62BE5F-89F4-4595-A9F1-0FE89C33F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f2b1739-044a-4c99-a59c-2dd6a3095fcb"/>
    <ds:schemaRef ds:uri="65d6ae9e-e2de-4d25-96f2-817a75100a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51</Words>
  <Application>Microsoft Macintosh PowerPoint</Application>
  <PresentationFormat>Custom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Teams Background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PEARSON, Richard (ROYAL CORNWALL HOSPITALS NHS TRUST)</dc:creator>
  <cp:lastModifiedBy>PEARSON, Richard (ROYAL CORNWALL HOSPITALS NHS TRUST)</cp:lastModifiedBy>
  <cp:revision>52</cp:revision>
  <dcterms:created xsi:type="dcterms:W3CDTF">2026-05-26T14:04:46Z</dcterms:created>
  <dcterms:modified xsi:type="dcterms:W3CDTF">2026-07-14T09:21:00Z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0x01010074541D8C518868478C24AD68F4753277</vt:lpwstr>
  </property>
  <property fmtid="{D5CDD505-2E9C-101B-9397-08002B2CF9AE}" pid="3" name="MediaServiceImageTags">
    <vt:lpwstr/>
  </property>
</Properties>
</file>