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sldIdLst>
    <p:sldId id="263" r:id="rId5"/>
    <p:sldId id="257" r:id="rId6"/>
    <p:sldId id="258" r:id="rId7"/>
    <p:sldId id="259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256D"/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A53F1-111F-FA47-BDA5-61726A0E026B}" v="1" dt="2026-07-14T09:16:05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ARSON, Richard (ROYAL CORNWALL HOSPITALS NHS TRUST)" userId="4a02a5cf-9a8b-4705-b318-b75137c27610" providerId="ADAL" clId="{FFB35870-05E2-55A2-A2A0-987E1CD465FB}"/>
    <pc:docChg chg="custSel modMainMaster">
      <pc:chgData name="PEARSON, Richard (ROYAL CORNWALL HOSPITALS NHS TRUST)" userId="4a02a5cf-9a8b-4705-b318-b75137c27610" providerId="ADAL" clId="{FFB35870-05E2-55A2-A2A0-987E1CD465FB}" dt="2026-07-14T09:16:05.366" v="3"/>
      <pc:docMkLst>
        <pc:docMk/>
      </pc:docMkLst>
      <pc:sldMasterChg chg="modSldLayout">
        <pc:chgData name="PEARSON, Richard (ROYAL CORNWALL HOSPITALS NHS TRUST)" userId="4a02a5cf-9a8b-4705-b318-b75137c27610" providerId="ADAL" clId="{FFB35870-05E2-55A2-A2A0-987E1CD465FB}" dt="2026-07-14T09:16:05.366" v="3"/>
        <pc:sldMasterMkLst>
          <pc:docMk/>
          <pc:sldMasterMk cId="84043256" sldId="2147483660"/>
        </pc:sldMasterMkLst>
        <pc:sldLayoutChg chg="addSp delSp modSp mod">
          <pc:chgData name="PEARSON, Richard (ROYAL CORNWALL HOSPITALS NHS TRUST)" userId="4a02a5cf-9a8b-4705-b318-b75137c27610" providerId="ADAL" clId="{FFB35870-05E2-55A2-A2A0-987E1CD465FB}" dt="2026-07-14T09:16:05.366" v="3"/>
          <pc:sldLayoutMkLst>
            <pc:docMk/>
            <pc:sldMasterMk cId="84043256" sldId="2147483660"/>
            <pc:sldLayoutMk cId="1654719223" sldId="2147483662"/>
          </pc:sldLayoutMkLst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6" creationId="{29685DF1-361D-3073-0229-055C346153D3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7" creationId="{9DFD750E-1C9F-5ABB-4CA4-32BFF335FDCE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8" creationId="{6715DDE8-F1F8-2079-1635-040330E71C27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10" creationId="{B630F665-D2FF-A162-AC60-4DEB4471AA15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11" creationId="{469746F8-E90F-608D-CBD1-FDA73CB70A67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13" creationId="{2D947F1D-13AC-67DE-EC22-41B0BEC7A27D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14" creationId="{6FC04A8C-B859-975D-EA97-BED89979AD9D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15" creationId="{DE2DA479-B7C4-CACA-CCEB-C3F9A8158F35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16" creationId="{E2606DB3-0309-C99D-B448-4BDCB4CBDBF2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17" creationId="{70258B74-B6E9-A07C-0CCB-711962AFB53B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18" creationId="{16E90CD0-3498-D65D-BF54-C3A91661683B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22" creationId="{007A4F78-D763-5561-8C39-E2074823871B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23" creationId="{85A3249F-D0A0-F858-0064-3E3030F26FDB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26" creationId="{9F29966D-F347-B594-0D03-3FE54CE1ADD3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16:05.366" v="3"/>
            <ac:spMkLst>
              <pc:docMk/>
              <pc:sldMasterMk cId="84043256" sldId="2147483660"/>
              <pc:sldLayoutMk cId="1654719223" sldId="2147483662"/>
              <ac:spMk id="27" creationId="{C4E653DA-BEBC-9048-7F9D-572DEB9FD707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42" creationId="{9D9507CE-6DC7-7E25-7577-A285D93611AD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3.399" v="1" actId="478"/>
            <ac:spMkLst>
              <pc:docMk/>
              <pc:sldMasterMk cId="84043256" sldId="2147483660"/>
              <pc:sldLayoutMk cId="1654719223" sldId="2147483662"/>
              <ac:spMk id="44" creationId="{7900BE66-E0EA-94DB-AE94-31451113C06E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4.220" v="2" actId="478"/>
            <ac:spMkLst>
              <pc:docMk/>
              <pc:sldMasterMk cId="84043256" sldId="2147483660"/>
              <pc:sldLayoutMk cId="1654719223" sldId="2147483662"/>
              <ac:spMk id="55" creationId="{28385E98-F4A3-C290-4BC9-631664EBB997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58" creationId="{453857C2-24F4-0AE8-41A4-A015A1F96FF4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59" creationId="{00A8EC5D-ADA5-24C5-A82D-F69C70A043C7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60" creationId="{08FD1B55-D2C8-FDF4-2222-4F24D9FE0C6F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16:01.750" v="0" actId="478"/>
            <ac:spMkLst>
              <pc:docMk/>
              <pc:sldMasterMk cId="84043256" sldId="2147483660"/>
              <pc:sldLayoutMk cId="1654719223" sldId="2147483662"/>
              <ac:spMk id="62" creationId="{B858026D-C12C-5AC1-3177-8F653CDFF68B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D66EEA5-C542-AB0C-B41F-FF7058D78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57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9250" y="2481268"/>
            <a:ext cx="11763170" cy="1711014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 which can go over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8779" y="4786490"/>
            <a:ext cx="11763170" cy="1139218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 style which can go over 2 lines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C498FB5-E753-ED6B-917B-139C1D700B6A}"/>
              </a:ext>
            </a:extLst>
          </p:cNvPr>
          <p:cNvSpPr txBox="1"/>
          <p:nvPr userDrawn="1"/>
        </p:nvSpPr>
        <p:spPr>
          <a:xfrm>
            <a:off x="557289" y="1108058"/>
            <a:ext cx="9104497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3725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Support and Cancer Division</a:t>
            </a:r>
            <a:endParaRPr sz="4000" b="1" dirty="0">
              <a:solidFill>
                <a:srgbClr val="3725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EE84C8-8756-FD36-E232-AC11B67F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2359" y="6546048"/>
            <a:ext cx="11763375" cy="464617"/>
          </a:xfrm>
        </p:spPr>
        <p:txBody>
          <a:bodyPr/>
          <a:lstStyle>
            <a:lvl1pPr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2AFBBB-5FAD-DB43-1356-54E5F8A0E70A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7F560-AFB2-29A3-439E-B4CBDD5092CF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68E6C1-B26E-4F2C-C012-E44EA3FBC6BC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1E205A-2D0D-E3D8-6B8F-5B04AE5FBFE6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6D14B6-6564-72A8-1444-4BE43FB3C005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947F1D-13AC-67DE-EC22-41B0BEC7A27D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C04A8C-B859-975D-EA97-BED89979AD9D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E2DA479-B7C4-CACA-CCEB-C3F9A8158F35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2606DB3-0309-C99D-B448-4BDCB4CBDB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Instructions</a:t>
            </a:r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0258B74-B6E9-A07C-0CCB-711962AFB53B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6E90CD0-3498-D65D-BF54-C3A916616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7BEA74C-083D-D2EE-EF1D-B4FE13C583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031B868-CC13-7D19-8921-867982B76A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908" y="9659590"/>
            <a:ext cx="16574160" cy="241831"/>
          </a:xfrm>
          <a:prstGeom prst="rect">
            <a:avLst/>
          </a:prstGeom>
        </p:spPr>
      </p:pic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CAE7130-F5D8-B815-1ACD-90FFE1321B61}"/>
              </a:ext>
            </a:extLst>
          </p:cNvPr>
          <p:cNvSpPr txBox="1">
            <a:spLocks/>
          </p:cNvSpPr>
          <p:nvPr userDrawn="1"/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007A4F78-D763-5561-8C39-E20748238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A3249F-D0A0-F858-0064-3E3030F26FDB}"/>
              </a:ext>
            </a:extLst>
          </p:cNvPr>
          <p:cNvSpPr/>
          <p:nvPr userDrawn="1"/>
        </p:nvSpPr>
        <p:spPr>
          <a:xfrm>
            <a:off x="-3724" y="30666"/>
            <a:ext cx="11396248" cy="102374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743852-07F0-01B6-A7B9-0F19482F60C0}"/>
              </a:ext>
            </a:extLst>
          </p:cNvPr>
          <p:cNvSpPr/>
          <p:nvPr userDrawn="1"/>
        </p:nvSpPr>
        <p:spPr>
          <a:xfrm>
            <a:off x="11392525" y="20444"/>
            <a:ext cx="6985415" cy="102477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2B5FB2-F51E-8A56-0F16-1E3CE6C24EBC}"/>
              </a:ext>
            </a:extLst>
          </p:cNvPr>
          <p:cNvSpPr txBox="1"/>
          <p:nvPr userDrawn="1"/>
        </p:nvSpPr>
        <p:spPr>
          <a:xfrm>
            <a:off x="11808991" y="547774"/>
            <a:ext cx="6197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export your Teams Background as a JPEG (image file)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29966D-F347-B594-0D03-3FE54CE1ADD3}"/>
              </a:ext>
            </a:extLst>
          </p:cNvPr>
          <p:cNvSpPr txBox="1"/>
          <p:nvPr userDrawn="1"/>
        </p:nvSpPr>
        <p:spPr>
          <a:xfrm>
            <a:off x="11769872" y="3311622"/>
            <a:ext cx="62367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follow these easy steps to export your </a:t>
            </a:r>
            <a:r>
              <a:rPr lang="en-US" sz="3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customised</a:t>
            </a:r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on-brand Teams Background slide as an image for Teams: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E653DA-BEBC-9048-7F9D-572DEB9FD707}"/>
              </a:ext>
            </a:extLst>
          </p:cNvPr>
          <p:cNvSpPr txBox="1"/>
          <p:nvPr userDrawn="1"/>
        </p:nvSpPr>
        <p:spPr>
          <a:xfrm>
            <a:off x="11752289" y="6215607"/>
            <a:ext cx="63365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File/Export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file 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JPEG file interchangeable format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‘Save as type’ and Save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export All slides or just one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469701E-0705-E7EF-4D21-2C1BED2C508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664" y="20444"/>
            <a:ext cx="11332276" cy="1020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FF97DD-DD76-52C3-5D0C-F245E1E869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83045ED6-3D7E-C8F9-F814-E2FC615466FF}"/>
              </a:ext>
            </a:extLst>
          </p:cNvPr>
          <p:cNvSpPr txBox="1"/>
          <p:nvPr userDrawn="1"/>
        </p:nvSpPr>
        <p:spPr>
          <a:xfrm>
            <a:off x="591454" y="1181028"/>
            <a:ext cx="9104497" cy="80021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Support and Cancer Division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0FAD3F-E182-A0BD-5889-28F0D4A155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BAFE87F9-67D0-D22B-D3C0-324952EAFF92}"/>
              </a:ext>
            </a:extLst>
          </p:cNvPr>
          <p:cNvSpPr txBox="1"/>
          <p:nvPr userDrawn="1"/>
        </p:nvSpPr>
        <p:spPr>
          <a:xfrm>
            <a:off x="543729" y="1194164"/>
            <a:ext cx="9074517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Support and Cancer Division</a:t>
            </a:r>
            <a:endParaRPr sz="4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B75F4-F8FF-8E28-D384-55EFA423169F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AFCD-7BC4-FC97-1488-D5E168BBFF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481AC-5942-20F0-376C-C44885A6ABFC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3395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6A52A35-62A6-9C3E-9B7B-4AD140924B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CBBAA-760D-0A80-896C-9F3E8C8FCBB8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DE83A-0909-BC1A-B12B-616F4348A7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9DEFCF-6CD8-B25B-8887-38AFB3A84E8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874335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2089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3725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83DC99C-D17D-ADAC-A679-B77640CBB7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789" y="2424517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388FD52-DCAE-7094-AE7C-8408B3B0F176}"/>
              </a:ext>
            </a:extLst>
          </p:cNvPr>
          <p:cNvSpPr txBox="1"/>
          <p:nvPr userDrawn="1"/>
        </p:nvSpPr>
        <p:spPr>
          <a:xfrm>
            <a:off x="546484" y="1180954"/>
            <a:ext cx="5506857" cy="6463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3000" b="1" spc="-50" dirty="0">
                <a:solidFill>
                  <a:srgbClr val="3725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Support and Division</a:t>
            </a:r>
            <a:endParaRPr sz="3000" b="1" dirty="0">
              <a:solidFill>
                <a:srgbClr val="3725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8973EF-57B4-A4D0-9636-881FBC485269}"/>
              </a:ext>
            </a:extLst>
          </p:cNvPr>
          <p:cNvSpPr txBox="1"/>
          <p:nvPr userDrawn="1"/>
        </p:nvSpPr>
        <p:spPr>
          <a:xfrm>
            <a:off x="667592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RCHT-DIV-PPT-CSACD-001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A14D-CC7D-4E25-7C91-40443AC81169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A4F4-5CCA-F252-DE11-5286C9BB9CBD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6DEF4-46A2-FBAF-5B8E-C67F6D64D5B3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F40BD51-4032-87DF-A533-FE5DF5B694AF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59EDDB6-8FD2-B87A-8E29-368DCC2717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DF05-2A16-1950-EBC0-9EF8FD40B6A3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E578-5803-F795-A0A1-1AA58D9DDC28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F21EA-43AC-495F-FCF0-7E44370ABBD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CF544D3-C284-ECED-1950-11A4A1E419AB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BDB7E60-40B9-7F82-C3DF-193CD8F402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4DC16-F6F3-6F1D-71E0-E952C7B4B98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8C94C-27AB-77B8-5BE1-F99F1707EC69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BE701-121C-CAB5-B600-C3BBC872558A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95118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F570F6-2985-E66E-920B-BEC4122C57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CEA49-04A2-0584-FEED-A493570FDF8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4348AF-7277-47EE-D2F5-4904D0D7969C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FBAC2-9038-4BFD-72AB-8E1930077E21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BCD6D-AB64-E681-F289-13A9D2AFA842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6C9E1-B38C-A055-62A7-55AC373C4FFB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FED0A-E85E-2155-48FA-B1BF18F763C5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F6C12CC-4A20-825C-0B6F-88E23DFF38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3725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5069B1-D408-8532-AEC8-67B02DAF928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708035" y="547775"/>
            <a:ext cx="1034842" cy="10348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E96943-F6C7-B03A-986B-9715BE62685C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7536" y="9610882"/>
            <a:ext cx="16567532" cy="24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730D4-52DD-6E15-9E8D-8094DE192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415" y="3192843"/>
            <a:ext cx="11763170" cy="800219"/>
          </a:xfrm>
        </p:spPr>
        <p:txBody>
          <a:bodyPr/>
          <a:lstStyle/>
          <a:p>
            <a:r>
              <a:rPr lang="en-GB" dirty="0"/>
              <a:t>Teams Background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77939-BB83-C662-6F75-976B438C4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446" y="4535979"/>
            <a:ext cx="11763170" cy="1276222"/>
          </a:xfrm>
        </p:spPr>
        <p:txBody>
          <a:bodyPr>
            <a:normAutofit/>
          </a:bodyPr>
          <a:lstStyle/>
          <a:p>
            <a:r>
              <a:rPr lang="en-US" dirty="0"/>
              <a:t>Choose from the 2 templates for your Clinical Support and Cancer Division Teams background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C9503-8EA0-BF46-457F-A6DE8CE933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4446" y="6154665"/>
            <a:ext cx="12427786" cy="663868"/>
          </a:xfrm>
        </p:spPr>
        <p:txBody>
          <a:bodyPr>
            <a:normAutofit/>
          </a:bodyPr>
          <a:lstStyle/>
          <a:p>
            <a:r>
              <a:rPr lang="en-US" dirty="0"/>
              <a:t>Information on how to save your new Teams Background is on slide 2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F34616-7FC6-474C-2084-4409B1BB0CC6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A4A2D-6507-0159-B095-CA7CB050D4F7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F0261D-777C-64F0-56C5-65E76A428B51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53A4F2-9629-8764-CBD5-AD32C8C9A4F1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3013088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2C317-CDE7-D993-9D77-210795C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</p:spPr>
        <p:txBody>
          <a:bodyPr/>
          <a:lstStyle/>
          <a:p>
            <a:pPr algn="ctr"/>
            <a:fld id="{E96E58A7-BFFB-5443-9643-38A3F8AF857F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0D0EA79D-D1F3-68C7-0D40-C1C57A4E233E}"/>
              </a:ext>
            </a:extLst>
          </p:cNvPr>
          <p:cNvSpPr txBox="1"/>
          <p:nvPr/>
        </p:nvSpPr>
        <p:spPr>
          <a:xfrm>
            <a:off x="582569" y="2044852"/>
            <a:ext cx="5385094" cy="80021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FDDF50D-0094-A0C5-C12B-374838A7032C}"/>
              </a:ext>
            </a:extLst>
          </p:cNvPr>
          <p:cNvSpPr txBox="1"/>
          <p:nvPr/>
        </p:nvSpPr>
        <p:spPr>
          <a:xfrm>
            <a:off x="534442" y="2076936"/>
            <a:ext cx="5385094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rgbClr val="3725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rgbClr val="37256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linical Support and Cancer Division - NHS Purple">
      <a:dk1>
        <a:srgbClr val="000000"/>
      </a:dk1>
      <a:lt1>
        <a:srgbClr val="FFFFFF"/>
      </a:lt1>
      <a:dk2>
        <a:srgbClr val="37256C"/>
      </a:dk2>
      <a:lt2>
        <a:srgbClr val="37256C"/>
      </a:lt2>
      <a:accent1>
        <a:srgbClr val="37256C"/>
      </a:accent1>
      <a:accent2>
        <a:srgbClr val="37256C"/>
      </a:accent2>
      <a:accent3>
        <a:srgbClr val="37256C"/>
      </a:accent3>
      <a:accent4>
        <a:srgbClr val="37256C"/>
      </a:accent4>
      <a:accent5>
        <a:srgbClr val="37256C"/>
      </a:accent5>
      <a:accent6>
        <a:srgbClr val="37256C"/>
      </a:accent6>
      <a:hlink>
        <a:srgbClr val="37256C"/>
      </a:hlink>
      <a:folHlink>
        <a:srgbClr val="37256C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0f2b1739-044a-4c99-a59c-2dd6a3095fcb">
      <Terms xmlns="http://schemas.microsoft.com/office/infopath/2007/PartnerControls"/>
    </lcf76f155ced4ddcb4097134ff3c332f>
    <_ip_UnifiedCompliancePolicyProperties xmlns="http://schemas.microsoft.com/sharepoint/v3" xsi:nil="true"/>
    <TaxCatchAll xmlns="65d6ae9e-e2de-4d25-96f2-817a75100a2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541D8C518868478C24AD68F4753277" ma:contentTypeVersion="12" ma:contentTypeDescription="Create a new document." ma:contentTypeScope="" ma:versionID="0571eecacae34183078e25ef7d2a869b">
  <xsd:schema xmlns:xsd="http://www.w3.org/2001/XMLSchema" xmlns:xs="http://www.w3.org/2001/XMLSchema" xmlns:p="http://schemas.microsoft.com/office/2006/metadata/properties" xmlns:ns1="http://schemas.microsoft.com/sharepoint/v3" xmlns:ns2="0f2b1739-044a-4c99-a59c-2dd6a3095fcb" xmlns:ns3="65d6ae9e-e2de-4d25-96f2-817a75100a2f" targetNamespace="http://schemas.microsoft.com/office/2006/metadata/properties" ma:root="true" ma:fieldsID="a14486f1ae2ba28097f25661d8b0c8bb" ns1:_="" ns2:_="" ns3:_="">
    <xsd:import namespace="http://schemas.microsoft.com/sharepoint/v3"/>
    <xsd:import namespace="0f2b1739-044a-4c99-a59c-2dd6a3095fcb"/>
    <xsd:import namespace="65d6ae9e-e2de-4d25-96f2-817a75100a2f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b1739-044a-4c99-a59c-2dd6a3095f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d6ae9e-e2de-4d25-96f2-817a75100a2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31a27af-8315-4518-892c-2acd74f2d8be}" ma:internalName="TaxCatchAll" ma:showField="CatchAllData" ma:web="65d6ae9e-e2de-4d25-96f2-817a75100a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6FA6AF-5A7A-4D71-AB76-73A5451295C1}">
  <ds:schemaRefs>
    <ds:schemaRef ds:uri="http://purl.org/dc/terms/"/>
    <ds:schemaRef ds:uri="http://schemas.microsoft.com/office/2006/documentManagement/types"/>
    <ds:schemaRef ds:uri="0f2b1739-044a-4c99-a59c-2dd6a3095fcb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65d6ae9e-e2de-4d25-96f2-817a75100a2f"/>
    <ds:schemaRef ds:uri="http://schemas.microsoft.com/sharepoint/v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13636A2-6F6C-46FD-9675-0D02C4F327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f2b1739-044a-4c99-a59c-2dd6a3095fcb"/>
    <ds:schemaRef ds:uri="65d6ae9e-e2de-4d25-96f2-817a75100a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F84305-38BB-4E12-BDA6-5F1CD3DBE1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53</Words>
  <Application>Microsoft Macintosh PowerPoint</Application>
  <PresentationFormat>Custom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Teams Background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46</cp:revision>
  <dcterms:created xsi:type="dcterms:W3CDTF">2026-05-26T14:04:46Z</dcterms:created>
  <dcterms:modified xsi:type="dcterms:W3CDTF">2026-07-14T09:16:25Z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0x01010074541D8C518868478C24AD68F4753277</vt:lpwstr>
  </property>
  <property fmtid="{D5CDD505-2E9C-101B-9397-08002B2CF9AE}" pid="3" name="MediaServiceImageTags">
    <vt:lpwstr/>
  </property>
</Properties>
</file>