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0" r:id="rId4"/>
    <p:sldId id="259" r:id="rId5"/>
    <p:sldId id="257" r:id="rId6"/>
  </p:sldIdLst>
  <p:sldSz cx="20105688" cy="11444288"/>
  <p:notesSz cx="9144000" cy="6858000"/>
  <p:defaultTextStyle>
    <a:defPPr>
      <a:defRPr lang="en-US"/>
    </a:defPPr>
    <a:lvl1pPr marL="0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1pPr>
    <a:lvl2pPr marL="757169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2pPr>
    <a:lvl3pPr marL="1514338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3pPr>
    <a:lvl4pPr marL="2271507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4pPr>
    <a:lvl5pPr marL="3028676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5pPr>
    <a:lvl6pPr marL="3785845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6pPr>
    <a:lvl7pPr marL="4543014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7pPr>
    <a:lvl8pPr marL="5300182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8pPr>
    <a:lvl9pPr marL="6057351" algn="l" defTabSz="1514338" rtl="0" eaLnBrk="1" latinLnBrk="0" hangingPunct="1">
      <a:defRPr sz="29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54" autoAdjust="0"/>
    <p:restoredTop sz="94660"/>
  </p:normalViewPr>
  <p:slideViewPr>
    <p:cSldViewPr snapToGrid="0">
      <p:cViewPr varScale="1">
        <p:scale>
          <a:sx n="97" d="100"/>
          <a:sy n="97" d="100"/>
        </p:scale>
        <p:origin x="8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11B34-BBF2-F740-86F5-2F21EEC3C4FD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8413" y="857250"/>
            <a:ext cx="40671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F0C1B-C14B-7D4D-B165-AED0C2369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78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1pPr>
    <a:lvl2pPr marL="757169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2pPr>
    <a:lvl3pPr marL="1514338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3pPr>
    <a:lvl4pPr marL="2271507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4pPr>
    <a:lvl5pPr marL="3028676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5pPr>
    <a:lvl6pPr marL="3785845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6pPr>
    <a:lvl7pPr marL="4543014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7pPr>
    <a:lvl8pPr marL="5300182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8pPr>
    <a:lvl9pPr marL="6057351" algn="l" defTabSz="1514338" rtl="0" eaLnBrk="1" latinLnBrk="0" hangingPunct="1">
      <a:defRPr sz="19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B8DC1-91CE-44C4-836E-234066886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211" y="1872943"/>
            <a:ext cx="15079266" cy="3984308"/>
          </a:xfrm>
        </p:spPr>
        <p:txBody>
          <a:bodyPr anchor="b"/>
          <a:lstStyle>
            <a:lvl1pPr algn="ctr">
              <a:defRPr sz="989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13FD7E-4CC7-4FB7-836E-892902F12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211" y="6010901"/>
            <a:ext cx="15079266" cy="2763053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2FE4B7C-7B7C-A143-BD64-FC267BE3F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741351" y="10354490"/>
            <a:ext cx="739723" cy="557321"/>
          </a:xfrm>
          <a:prstGeom prst="rect">
            <a:avLst/>
          </a:prstGeom>
        </p:spPr>
        <p:txBody>
          <a:bodyPr/>
          <a:lstStyle>
            <a:lvl1pPr algn="ctr"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3F086EF-F68E-491D-9C89-559B369710E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048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97B835-F30B-DE47-9D90-9EE65728FC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20105688" cy="11444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3D2563-4D7B-6141-A6AD-7EE26217C5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6686" y="2815430"/>
            <a:ext cx="18723428" cy="86288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DD3501-7600-E440-976C-FBE866A78E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6686" y="765198"/>
            <a:ext cx="16992600" cy="1295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9A6C0E-90D8-B043-9E0B-D162EF5D84C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8257689" y="734098"/>
            <a:ext cx="1162425" cy="13161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4783E6-90E8-6042-B8C2-FB00EA6A380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8117989" y="10245271"/>
            <a:ext cx="749300" cy="749300"/>
          </a:xfrm>
          <a:prstGeom prst="rect">
            <a:avLst/>
          </a:prstGeom>
        </p:spPr>
      </p:pic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390BB17-F37C-0A48-840C-6C30034FD817}"/>
              </a:ext>
            </a:extLst>
          </p:cNvPr>
          <p:cNvSpPr txBox="1">
            <a:spLocks/>
          </p:cNvSpPr>
          <p:nvPr userDrawn="1"/>
        </p:nvSpPr>
        <p:spPr>
          <a:xfrm>
            <a:off x="18127280" y="10374251"/>
            <a:ext cx="729123" cy="5534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514338" rtl="0" eaLnBrk="1" latinLnBrk="0" hangingPunct="1">
              <a:defRPr sz="2981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57169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14338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71507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28676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85845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43014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00182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7351" algn="l" defTabSz="1514338" rtl="0" eaLnBrk="1" latinLnBrk="0" hangingPunct="1">
              <a:defRPr sz="29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3F086EF-F68E-491D-9C89-559B369710EF}" type="slidenum">
              <a:rPr lang="en-GB" sz="2600" smtClean="0"/>
              <a:pPr algn="ctr"/>
              <a:t>‹#›</a:t>
            </a:fld>
            <a:endParaRPr lang="en-GB" sz="26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966EFCE-45F9-4E43-A05A-300B81CFC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058" y="4756547"/>
            <a:ext cx="17539232" cy="5290968"/>
          </a:xfrm>
        </p:spPr>
        <p:txBody>
          <a:bodyPr/>
          <a:lstStyle>
            <a:lvl1pPr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63CE1DF-C15D-BB48-A187-E859830FD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057" y="1066801"/>
            <a:ext cx="16244058" cy="707570"/>
          </a:xfrm>
        </p:spPr>
        <p:txBody>
          <a:bodyPr>
            <a:normAutofit/>
          </a:bodyPr>
          <a:lstStyle>
            <a:lvl1pPr>
              <a:defRPr sz="5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1A90164-220A-1840-A1D4-8E1726C086F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328058" y="3418114"/>
            <a:ext cx="17539232" cy="791460"/>
          </a:xfrm>
        </p:spPr>
        <p:txBody>
          <a:bodyPr>
            <a:normAutofit/>
          </a:bodyPr>
          <a:lstStyle>
            <a:lvl1pPr marL="0" indent="0" algn="l">
              <a:buNone/>
              <a:defRPr sz="4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467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DAFE7-B8CC-4A31-A40C-3BD7D1E1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794" y="2853126"/>
            <a:ext cx="17341156" cy="4760505"/>
          </a:xfrm>
        </p:spPr>
        <p:txBody>
          <a:bodyPr anchor="b"/>
          <a:lstStyle>
            <a:lvl1pPr>
              <a:defRPr sz="9895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C3BE4-8C57-45D3-AAF5-967F45DA7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794" y="7658668"/>
            <a:ext cx="17341156" cy="2503437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69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37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906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4pPr>
            <a:lvl5pPr marL="3015874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5pPr>
            <a:lvl6pPr marL="3769843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6pPr>
            <a:lvl7pPr marL="4523811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7pPr>
            <a:lvl8pPr marL="5277780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8pPr>
            <a:lvl9pPr marL="6031748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27910-5A4B-433A-81E8-44809846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A6E2-6A0C-544D-95CC-06EA26815DF5}" type="datetime1">
              <a:rPr lang="en-GB" smtClean="0"/>
              <a:t>28/01/2025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EE0EB-3552-4131-8DBA-24C9A41BA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8EA65-B1C6-4655-BE60-ADDF3130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13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3210-0BFA-40A4-81C6-A47C65361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3EEA-4E9A-42B4-996D-863933F1C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66" y="3046512"/>
            <a:ext cx="8544917" cy="7261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D9931-6887-4E39-B3BE-96788A9B9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8505" y="3046512"/>
            <a:ext cx="8544917" cy="7261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0F09EB-D9C0-4EF8-B020-47311BA0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D8F1-6701-4844-B57A-FE4E39D30882}" type="datetime1">
              <a:rPr lang="en-GB" smtClean="0"/>
              <a:t>28/01/2025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902BD-7864-4492-9E67-E7F89D9B2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2E6E1-61FC-4D50-8AF3-3E4B78D8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1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7137-F5A0-45E4-8401-39D05CA3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885" y="609303"/>
            <a:ext cx="17341156" cy="2212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C7C38-68D0-48B9-98E8-9CAFD0AD8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885" y="2805441"/>
            <a:ext cx="8505648" cy="1374903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69" indent="0">
              <a:buNone/>
              <a:defRPr sz="3298" b="1"/>
            </a:lvl2pPr>
            <a:lvl3pPr marL="1507937" indent="0">
              <a:buNone/>
              <a:defRPr sz="2968" b="1"/>
            </a:lvl3pPr>
            <a:lvl4pPr marL="2261906" indent="0">
              <a:buNone/>
              <a:defRPr sz="2639" b="1"/>
            </a:lvl4pPr>
            <a:lvl5pPr marL="3015874" indent="0">
              <a:buNone/>
              <a:defRPr sz="2639" b="1"/>
            </a:lvl5pPr>
            <a:lvl6pPr marL="3769843" indent="0">
              <a:buNone/>
              <a:defRPr sz="2639" b="1"/>
            </a:lvl6pPr>
            <a:lvl7pPr marL="4523811" indent="0">
              <a:buNone/>
              <a:defRPr sz="2639" b="1"/>
            </a:lvl7pPr>
            <a:lvl8pPr marL="5277780" indent="0">
              <a:buNone/>
              <a:defRPr sz="2639" b="1"/>
            </a:lvl8pPr>
            <a:lvl9pPr marL="6031748" indent="0">
              <a:buNone/>
              <a:defRPr sz="26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67BBF-A5C3-4EBD-BA14-BC534AB96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885" y="4180344"/>
            <a:ext cx="8505648" cy="6148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DC1EB9-B782-4257-B1D4-5185E46D2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8505" y="2805441"/>
            <a:ext cx="8547536" cy="1374903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69" indent="0">
              <a:buNone/>
              <a:defRPr sz="3298" b="1"/>
            </a:lvl2pPr>
            <a:lvl3pPr marL="1507937" indent="0">
              <a:buNone/>
              <a:defRPr sz="2968" b="1"/>
            </a:lvl3pPr>
            <a:lvl4pPr marL="2261906" indent="0">
              <a:buNone/>
              <a:defRPr sz="2639" b="1"/>
            </a:lvl4pPr>
            <a:lvl5pPr marL="3015874" indent="0">
              <a:buNone/>
              <a:defRPr sz="2639" b="1"/>
            </a:lvl5pPr>
            <a:lvl6pPr marL="3769843" indent="0">
              <a:buNone/>
              <a:defRPr sz="2639" b="1"/>
            </a:lvl6pPr>
            <a:lvl7pPr marL="4523811" indent="0">
              <a:buNone/>
              <a:defRPr sz="2639" b="1"/>
            </a:lvl7pPr>
            <a:lvl8pPr marL="5277780" indent="0">
              <a:buNone/>
              <a:defRPr sz="2639" b="1"/>
            </a:lvl8pPr>
            <a:lvl9pPr marL="6031748" indent="0">
              <a:buNone/>
              <a:defRPr sz="26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1D0751-2ADA-4AFC-9761-182C6A43F1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8505" y="4180344"/>
            <a:ext cx="8547536" cy="61486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4A4563-A9AB-46DA-9E63-9C995DE6E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9D892-9E64-C942-A27F-96D94F472FBD}" type="datetime1">
              <a:rPr lang="en-GB" smtClean="0"/>
              <a:t>28/01/2025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B975E-731E-4E54-A3BA-1B188FE4B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93EEC6-54D4-4A8B-9D53-B50714599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5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BF87-67CE-4477-BD04-3C76714B9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1A24DA-F9E7-4B4C-A999-05230E17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C93F2-3C36-094F-B9FF-6B2FAD42D261}" type="datetime1">
              <a:rPr lang="en-GB" smtClean="0"/>
              <a:t>28/01/2025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396B53-273A-4AF6-B767-1604937D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6007C-B004-42A9-B095-BB8C0EC6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00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5292B5-2B78-4848-AAD4-8D54E18E5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37C28-099C-6542-A314-4AF3A14ADF2A}" type="datetime1">
              <a:rPr lang="en-GB" smtClean="0"/>
              <a:t>28/01/2025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D0A833-52DE-4A56-88A4-29A693AC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8D3B9-1D0A-4980-AE5D-738977B4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485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1B61-AB7E-43D5-8109-41849922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886" y="762952"/>
            <a:ext cx="6484607" cy="2670334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5568C-7E9B-4577-9502-B21D41B32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7536" y="1647766"/>
            <a:ext cx="10178505" cy="8132862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0FA8F-8BDF-4CF9-98DA-AAC29AE11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886" y="3433286"/>
            <a:ext cx="6484607" cy="6360588"/>
          </a:xfrm>
        </p:spPr>
        <p:txBody>
          <a:bodyPr/>
          <a:lstStyle>
            <a:lvl1pPr marL="0" indent="0">
              <a:buNone/>
              <a:defRPr sz="2639"/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8E78-2A62-47E4-AEB6-A6E34B11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73AE-BED9-BB48-A1F5-DC6A48879EAC}" type="datetime1">
              <a:rPr lang="en-GB" smtClean="0"/>
              <a:t>28/01/2025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85450-A7A9-47ED-B4AF-D096ECB78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1EEB6-104E-4C9A-8D7F-7671532C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14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503E8-9573-4E47-BE88-3971C6E66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886" y="762952"/>
            <a:ext cx="6484607" cy="2670334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F262FD-BC57-46E3-8F77-233C8C3330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7536" y="1647766"/>
            <a:ext cx="10178505" cy="8132862"/>
          </a:xfrm>
        </p:spPr>
        <p:txBody>
          <a:bodyPr/>
          <a:lstStyle>
            <a:lvl1pPr marL="0" indent="0">
              <a:buNone/>
              <a:defRPr sz="5277"/>
            </a:lvl1pPr>
            <a:lvl2pPr marL="753969" indent="0">
              <a:buNone/>
              <a:defRPr sz="4617"/>
            </a:lvl2pPr>
            <a:lvl3pPr marL="1507937" indent="0">
              <a:buNone/>
              <a:defRPr sz="3958"/>
            </a:lvl3pPr>
            <a:lvl4pPr marL="2261906" indent="0">
              <a:buNone/>
              <a:defRPr sz="3298"/>
            </a:lvl4pPr>
            <a:lvl5pPr marL="3015874" indent="0">
              <a:buNone/>
              <a:defRPr sz="3298"/>
            </a:lvl5pPr>
            <a:lvl6pPr marL="3769843" indent="0">
              <a:buNone/>
              <a:defRPr sz="3298"/>
            </a:lvl6pPr>
            <a:lvl7pPr marL="4523811" indent="0">
              <a:buNone/>
              <a:defRPr sz="3298"/>
            </a:lvl7pPr>
            <a:lvl8pPr marL="5277780" indent="0">
              <a:buNone/>
              <a:defRPr sz="3298"/>
            </a:lvl8pPr>
            <a:lvl9pPr marL="6031748" indent="0">
              <a:buNone/>
              <a:defRPr sz="3298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22C7A-C71B-4763-BA16-BA55DBF4B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886" y="3433286"/>
            <a:ext cx="6484607" cy="6360588"/>
          </a:xfrm>
        </p:spPr>
        <p:txBody>
          <a:bodyPr/>
          <a:lstStyle>
            <a:lvl1pPr marL="0" indent="0">
              <a:buNone/>
              <a:defRPr sz="2639"/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3120D-60D2-49CF-9B8C-16A38408D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353D8-C682-4240-8E49-F3CE87AA4ABD}" type="datetime1">
              <a:rPr lang="en-GB" smtClean="0"/>
              <a:t>28/01/2025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AB6D4-E488-4C12-AD2B-01EAEFDA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71E76-B7DE-40AB-A2DC-8A9CD952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4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DCCE-2FF0-4EAE-9ACF-409383021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5D4AAC-AF9B-4065-A956-8F93AEBC7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9C9C7-FE48-4CBB-BC53-8F7406B1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B1760-95C5-C746-8B8E-2F94F3AA4277}" type="datetime1">
              <a:rPr lang="en-GB" smtClean="0"/>
              <a:t>28/01/2025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E25B9-58AA-4845-B266-D06A57F8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BB1B4-E114-40D6-AF18-9E01D4A7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4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B63873-C18A-475B-A3A0-CACA8072B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8133" y="609302"/>
            <a:ext cx="4335289" cy="96985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8E725-84BD-4045-B8E7-F4A665BC4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266" y="609302"/>
            <a:ext cx="12754546" cy="96985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B0D0F-069E-4335-9D3C-5DE3C78D8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472-7D39-794A-A41D-2E331378C20C}" type="datetime1">
              <a:rPr lang="en-GB" smtClean="0"/>
              <a:t>28/01/2025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949BD-F512-4C9E-9753-A476382E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3B92C-7A6B-4051-AC5E-4BC7A9A9E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199642" y="10607161"/>
            <a:ext cx="4523780" cy="609302"/>
          </a:xfrm>
          <a:prstGeom prst="rect">
            <a:avLst/>
          </a:prstGeom>
        </p:spPr>
        <p:txBody>
          <a:bodyPr/>
          <a:lstStyle/>
          <a:p>
            <a:fld id="{E3F086EF-F68E-491D-9C89-559B36971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3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484ACB-1BBC-4ACF-9471-73556DD5F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66" y="609303"/>
            <a:ext cx="17341156" cy="2212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88016-044C-4CBC-AC49-8B5820AC5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266" y="3046512"/>
            <a:ext cx="17341156" cy="726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20E06-D30D-445E-BDED-890AF239CA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266" y="10607161"/>
            <a:ext cx="4523780" cy="6093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015EE-5596-C349-9B61-3C2E68CEFBE2}" type="datetime1">
              <a:rPr lang="en-GB" smtClean="0"/>
              <a:t>28/01/2025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173C-4223-4B79-A7BF-825F059F0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0009" y="10607161"/>
            <a:ext cx="6785670" cy="6093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09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1507937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84" indent="-376984" algn="l" defTabSz="1507937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953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921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90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858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827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795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764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732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69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937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906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874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843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811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78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748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DED353-99A4-374E-AF9D-B903017382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929" y="0"/>
            <a:ext cx="20105688" cy="11444288"/>
          </a:xfrm>
          <a:prstGeom prst="rect">
            <a:avLst/>
          </a:prstGeom>
        </p:spPr>
      </p:pic>
      <p:sp>
        <p:nvSpPr>
          <p:cNvPr id="81" name="object 26">
            <a:extLst>
              <a:ext uri="{FF2B5EF4-FFF2-40B4-BE49-F238E27FC236}">
                <a16:creationId xmlns:a16="http://schemas.microsoft.com/office/drawing/2014/main" id="{5D5A0F85-44A8-B64A-9938-0B72302F97CA}"/>
              </a:ext>
            </a:extLst>
          </p:cNvPr>
          <p:cNvSpPr txBox="1">
            <a:spLocks/>
          </p:cNvSpPr>
          <p:nvPr/>
        </p:nvSpPr>
        <p:spPr>
          <a:xfrm>
            <a:off x="866863" y="4591494"/>
            <a:ext cx="8857305" cy="996427"/>
          </a:xfrm>
          <a:prstGeom prst="rect">
            <a:avLst/>
          </a:prstGeom>
        </p:spPr>
        <p:txBody>
          <a:bodyPr vert="horz" wrap="square" lIns="0" tIns="11430" rIns="0" bIns="0" rtlCol="0" anchor="b">
            <a:spAutoFit/>
          </a:bodyPr>
          <a:lstStyle>
            <a:lvl1pPr algn="ctr" defTabSz="15079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9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ct val="100000"/>
              </a:lnSpc>
              <a:spcBef>
                <a:spcPts val="90"/>
              </a:spcBef>
            </a:pPr>
            <a:r>
              <a:rPr lang="en-GB" sz="6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Template</a:t>
            </a:r>
            <a:endParaRPr lang="en-GB" sz="6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object 27">
            <a:extLst>
              <a:ext uri="{FF2B5EF4-FFF2-40B4-BE49-F238E27FC236}">
                <a16:creationId xmlns:a16="http://schemas.microsoft.com/office/drawing/2014/main" id="{EACDE1C0-A559-634D-81C2-370B3E04DCAE}"/>
              </a:ext>
            </a:extLst>
          </p:cNvPr>
          <p:cNvSpPr txBox="1"/>
          <p:nvPr/>
        </p:nvSpPr>
        <p:spPr>
          <a:xfrm>
            <a:off x="866863" y="6097028"/>
            <a:ext cx="10968936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6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Templating, Branding System</a:t>
            </a:r>
            <a:endParaRPr sz="4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C4902DC-9266-E4E1-C526-ADFFD20CE1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445" y="674838"/>
            <a:ext cx="3171965" cy="12817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F21B82-FF7B-1BE9-9F6F-9984B477B71D}"/>
              </a:ext>
            </a:extLst>
          </p:cNvPr>
          <p:cNvSpPr>
            <a:spLocks/>
          </p:cNvSpPr>
          <p:nvPr/>
        </p:nvSpPr>
        <p:spPr>
          <a:xfrm>
            <a:off x="-17928" y="9517626"/>
            <a:ext cx="20105688" cy="1936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51D66-5567-3F4D-33D2-32B9854C6823}"/>
              </a:ext>
            </a:extLst>
          </p:cNvPr>
          <p:cNvSpPr txBox="1"/>
          <p:nvPr/>
        </p:nvSpPr>
        <p:spPr>
          <a:xfrm>
            <a:off x="866863" y="10070374"/>
            <a:ext cx="12054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partnership between: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Cornwall Partnership NHS Foundation Trust and Royal Cornwall Hospitals NHS Trust</a:t>
            </a:r>
          </a:p>
        </p:txBody>
      </p:sp>
    </p:spTree>
    <p:extLst>
      <p:ext uri="{BB962C8B-B14F-4D97-AF65-F5344CB8AC3E}">
        <p14:creationId xmlns:p14="http://schemas.microsoft.com/office/powerpoint/2010/main" val="3245676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EB18E8-1AE5-6346-81F0-96379F7F8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698FBF-9DE4-5D44-B917-6D69CFE5B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78DAC2-176A-D94D-8E98-5B12C452C2E5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8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A1C5E4-2DD3-D747-A31C-EABAFC18C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200812-A952-0840-820D-0268B54B5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DC89E98-A448-6141-8502-005A65412454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15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961078-B509-094E-8BE5-F683C9455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9C9E82-034C-4B45-9A9A-494B4A3B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E00F0F8-9714-FE4D-8ED7-C55829F6DEDB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9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:a16="http://schemas.microsoft.com/office/drawing/2014/main" id="{5148C0F7-5F0C-284A-BF7D-C9E22EC29960}"/>
              </a:ext>
            </a:extLst>
          </p:cNvPr>
          <p:cNvSpPr txBox="1"/>
          <p:nvPr/>
        </p:nvSpPr>
        <p:spPr>
          <a:xfrm>
            <a:off x="1026956" y="4213888"/>
            <a:ext cx="7251700" cy="239903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 marR="5080">
              <a:lnSpc>
                <a:spcPts val="8940"/>
              </a:lnSpc>
              <a:spcBef>
                <a:spcPts val="1005"/>
              </a:spcBef>
            </a:pPr>
            <a:r>
              <a:rPr sz="81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</a:t>
            </a:r>
            <a:r>
              <a:rPr sz="810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 </a:t>
            </a:r>
            <a:r>
              <a:rPr sz="8100" b="1" spc="-2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81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endParaRPr sz="8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E0C584-BB80-E64F-968B-E1361DCDE8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5688" cy="11444288"/>
          </a:xfrm>
          <a:prstGeom prst="rect">
            <a:avLst/>
          </a:prstGeom>
        </p:spPr>
      </p:pic>
      <p:sp>
        <p:nvSpPr>
          <p:cNvPr id="10" name="object 26">
            <a:extLst>
              <a:ext uri="{FF2B5EF4-FFF2-40B4-BE49-F238E27FC236}">
                <a16:creationId xmlns:a16="http://schemas.microsoft.com/office/drawing/2014/main" id="{0840B2E4-102D-FF4A-A22E-682EC3623824}"/>
              </a:ext>
            </a:extLst>
          </p:cNvPr>
          <p:cNvSpPr txBox="1">
            <a:spLocks/>
          </p:cNvSpPr>
          <p:nvPr/>
        </p:nvSpPr>
        <p:spPr>
          <a:xfrm>
            <a:off x="866863" y="4591494"/>
            <a:ext cx="8857305" cy="996427"/>
          </a:xfrm>
          <a:prstGeom prst="rect">
            <a:avLst/>
          </a:prstGeom>
        </p:spPr>
        <p:txBody>
          <a:bodyPr vert="horz" wrap="square" lIns="0" tIns="11430" rIns="0" bIns="0" rtlCol="0" anchor="b">
            <a:spAutoFit/>
          </a:bodyPr>
          <a:lstStyle>
            <a:lvl1pPr algn="ctr" defTabSz="15079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9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ct val="100000"/>
              </a:lnSpc>
              <a:spcBef>
                <a:spcPts val="90"/>
              </a:spcBef>
            </a:pPr>
            <a:r>
              <a:rPr lang="en-GB" sz="6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GB" sz="6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28">
            <a:extLst>
              <a:ext uri="{FF2B5EF4-FFF2-40B4-BE49-F238E27FC236}">
                <a16:creationId xmlns:a16="http://schemas.microsoft.com/office/drawing/2014/main" id="{8088D499-BE8B-E547-851E-DEE738257E73}"/>
              </a:ext>
            </a:extLst>
          </p:cNvPr>
          <p:cNvSpPr txBox="1"/>
          <p:nvPr/>
        </p:nvSpPr>
        <p:spPr>
          <a:xfrm>
            <a:off x="866863" y="7949393"/>
            <a:ext cx="2936240" cy="1256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Created: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Review:</a:t>
            </a:r>
          </a:p>
          <a:p>
            <a:pPr marL="12700">
              <a:spcBef>
                <a:spcPts val="5"/>
              </a:spcBef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1CBC08-A83A-8F7C-3B2A-35DEDAB02E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7928" y="9517626"/>
            <a:ext cx="20105688" cy="1936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1543DB-2159-9BF3-6DB0-AD8421B3727B}"/>
              </a:ext>
            </a:extLst>
          </p:cNvPr>
          <p:cNvSpPr txBox="1"/>
          <p:nvPr/>
        </p:nvSpPr>
        <p:spPr>
          <a:xfrm>
            <a:off x="866863" y="10070374"/>
            <a:ext cx="12054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partnership between: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Cornwall Partnership NHS Foundation Trust and Royal Cornwall Hospitals NHS Trust</a:t>
            </a:r>
          </a:p>
        </p:txBody>
      </p:sp>
    </p:spTree>
    <p:extLst>
      <p:ext uri="{BB962C8B-B14F-4D97-AF65-F5344CB8AC3E}">
        <p14:creationId xmlns:p14="http://schemas.microsoft.com/office/powerpoint/2010/main" val="2490232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CHT PowerPoint Template 2020.pptx" id="{8769D21E-94F4-4C01-B08E-2590E9DB89D2}" vid="{AA4977B0-1610-48FD-8D9D-26659500CF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TrustPresentationTemplate</Template>
  <TotalTime>96</TotalTime>
  <Words>49</Words>
  <Application>Microsoft Office PowerPoint</Application>
  <PresentationFormat>Custom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WILSON, David (ROYAL CORNWALL HOSPITALS NHS TRUST)</dc:creator>
  <cp:lastModifiedBy>WEBB, Hannah (ROYAL CORNWALL HOSPITALS NHS TRUST)</cp:lastModifiedBy>
  <cp:revision>12</cp:revision>
  <dcterms:created xsi:type="dcterms:W3CDTF">2020-12-22T12:47:26Z</dcterms:created>
  <dcterms:modified xsi:type="dcterms:W3CDTF">2025-01-28T14:50:47Z</dcterms:modified>
</cp:coreProperties>
</file>